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omments/comment2.xml" ContentType="application/vnd.openxmlformats-officedocument.presentationml.comments+xml"/>
  <Override PartName="/ppt/notesSlides/notesSlide9.xml" ContentType="application/vnd.openxmlformats-officedocument.presentationml.notesSlide+xml"/>
  <Override PartName="/ppt/comments/comment3.xml" ContentType="application/vnd.openxmlformats-officedocument.presentationml.comments+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32"/>
  </p:notesMasterIdLst>
  <p:sldIdLst>
    <p:sldId id="256" r:id="rId6"/>
    <p:sldId id="276" r:id="rId7"/>
    <p:sldId id="277" r:id="rId8"/>
    <p:sldId id="274" r:id="rId9"/>
    <p:sldId id="279" r:id="rId10"/>
    <p:sldId id="280" r:id="rId11"/>
    <p:sldId id="293" r:id="rId12"/>
    <p:sldId id="291" r:id="rId13"/>
    <p:sldId id="281" r:id="rId14"/>
    <p:sldId id="298" r:id="rId15"/>
    <p:sldId id="297" r:id="rId16"/>
    <p:sldId id="282" r:id="rId17"/>
    <p:sldId id="300" r:id="rId18"/>
    <p:sldId id="283" r:id="rId19"/>
    <p:sldId id="292" r:id="rId20"/>
    <p:sldId id="301" r:id="rId21"/>
    <p:sldId id="284" r:id="rId22"/>
    <p:sldId id="285" r:id="rId23"/>
    <p:sldId id="286" r:id="rId24"/>
    <p:sldId id="303" r:id="rId25"/>
    <p:sldId id="287" r:id="rId26"/>
    <p:sldId id="288" r:id="rId27"/>
    <p:sldId id="289" r:id="rId28"/>
    <p:sldId id="304" r:id="rId29"/>
    <p:sldId id="290" r:id="rId30"/>
    <p:sldId id="30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 Bonarrigo" initials="PB" lastIdx="10" clrIdx="0">
    <p:extLst>
      <p:ext uri="{19B8F6BF-5375-455C-9EA6-DF929625EA0E}">
        <p15:presenceInfo xmlns:p15="http://schemas.microsoft.com/office/powerpoint/2012/main" userId="Paul Bonarrigo" providerId="None"/>
      </p:ext>
    </p:extLst>
  </p:cmAuthor>
  <p:cmAuthor id="2" name="Ryan Johnson" initials="RJ" lastIdx="1" clrIdx="1">
    <p:extLst>
      <p:ext uri="{19B8F6BF-5375-455C-9EA6-DF929625EA0E}">
        <p15:presenceInfo xmlns:p15="http://schemas.microsoft.com/office/powerpoint/2012/main" userId="S::rdjohnson@wpi.edu::eadae105-63d8-41cd-8c02-d7192b4d65f0" providerId="AD"/>
      </p:ext>
    </p:extLst>
  </p:cmAuthor>
  <p:cmAuthor id="3" name="Paul" initials="P" lastIdx="2" clrIdx="2">
    <p:extLst>
      <p:ext uri="{19B8F6BF-5375-455C-9EA6-DF929625EA0E}">
        <p15:presenceInfo xmlns:p15="http://schemas.microsoft.com/office/powerpoint/2012/main" userId="Pau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AA040"/>
    <a:srgbClr val="60205D"/>
    <a:srgbClr val="802B7C"/>
    <a:srgbClr val="0067A4"/>
    <a:srgbClr val="0D27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91C543-3E52-494A-A8A6-89E4275E79F7}" v="11" dt="2020-03-03T12:16:43.274"/>
    <p1510:client id="{74376193-883A-4E79-A844-67DEA75B0940}" v="54" dt="2020-03-03T11:55:56.554"/>
    <p1510:client id="{F08445F8-CF02-A146-8DF6-B6392BBB66AB}" v="9" dt="2020-03-04T09:42:11.5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50"/>
  </p:normalViewPr>
  <p:slideViewPr>
    <p:cSldViewPr snapToGrid="0" snapToObjects="1">
      <p:cViewPr varScale="1">
        <p:scale>
          <a:sx n="120" d="100"/>
          <a:sy n="120" d="100"/>
        </p:scale>
        <p:origin x="25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5/10/relationships/revisionInfo" Target="revisionInfo.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aconis, Matthew R." userId="S::mriaconis@wpi.edu::d3e2f1a7-013e-4f83-b0df-8e40899f2bbf" providerId="AD" clId="Web-{7C63582B-6603-CA33-B15C-AB8BCFD2A03B}"/>
    <pc:docChg chg="modSld">
      <pc:chgData name="Iaconis, Matthew R." userId="S::mriaconis@wpi.edu::d3e2f1a7-013e-4f83-b0df-8e40899f2bbf" providerId="AD" clId="Web-{7C63582B-6603-CA33-B15C-AB8BCFD2A03B}" dt="2020-02-24T15:00:51.555" v="9" actId="20577"/>
      <pc:docMkLst>
        <pc:docMk/>
      </pc:docMkLst>
      <pc:sldChg chg="modSp">
        <pc:chgData name="Iaconis, Matthew R." userId="S::mriaconis@wpi.edu::d3e2f1a7-013e-4f83-b0df-8e40899f2bbf" providerId="AD" clId="Web-{7C63582B-6603-CA33-B15C-AB8BCFD2A03B}" dt="2020-02-24T14:58:10.632" v="4" actId="14100"/>
        <pc:sldMkLst>
          <pc:docMk/>
          <pc:sldMk cId="591358859" sldId="276"/>
        </pc:sldMkLst>
        <pc:spChg chg="mod">
          <ac:chgData name="Iaconis, Matthew R." userId="S::mriaconis@wpi.edu::d3e2f1a7-013e-4f83-b0df-8e40899f2bbf" providerId="AD" clId="Web-{7C63582B-6603-CA33-B15C-AB8BCFD2A03B}" dt="2020-02-24T14:58:10.632" v="4" actId="14100"/>
          <ac:spMkLst>
            <pc:docMk/>
            <pc:sldMk cId="591358859" sldId="276"/>
            <ac:spMk id="2" creationId="{FF28ABC9-7C2E-8340-89DF-89A1A9CC02FA}"/>
          </ac:spMkLst>
        </pc:spChg>
      </pc:sldChg>
      <pc:sldChg chg="modSp">
        <pc:chgData name="Iaconis, Matthew R." userId="S::mriaconis@wpi.edu::d3e2f1a7-013e-4f83-b0df-8e40899f2bbf" providerId="AD" clId="Web-{7C63582B-6603-CA33-B15C-AB8BCFD2A03B}" dt="2020-02-24T15:00:51.555" v="8" actId="20577"/>
        <pc:sldMkLst>
          <pc:docMk/>
          <pc:sldMk cId="592016946" sldId="277"/>
        </pc:sldMkLst>
        <pc:spChg chg="mod">
          <ac:chgData name="Iaconis, Matthew R." userId="S::mriaconis@wpi.edu::d3e2f1a7-013e-4f83-b0df-8e40899f2bbf" providerId="AD" clId="Web-{7C63582B-6603-CA33-B15C-AB8BCFD2A03B}" dt="2020-02-24T15:00:51.555" v="8" actId="20577"/>
          <ac:spMkLst>
            <pc:docMk/>
            <pc:sldMk cId="592016946" sldId="277"/>
            <ac:spMk id="19" creationId="{330111D8-5D4B-BD4E-AA1D-5A2AF757EA1A}"/>
          </ac:spMkLst>
        </pc:spChg>
      </pc:sldChg>
      <pc:sldChg chg="modSp">
        <pc:chgData name="Iaconis, Matthew R." userId="S::mriaconis@wpi.edu::d3e2f1a7-013e-4f83-b0df-8e40899f2bbf" providerId="AD" clId="Web-{7C63582B-6603-CA33-B15C-AB8BCFD2A03B}" dt="2020-02-24T14:58:10.648" v="5" actId="20577"/>
        <pc:sldMkLst>
          <pc:docMk/>
          <pc:sldMk cId="366706037" sldId="278"/>
        </pc:sldMkLst>
        <pc:spChg chg="mod">
          <ac:chgData name="Iaconis, Matthew R." userId="S::mriaconis@wpi.edu::d3e2f1a7-013e-4f83-b0df-8e40899f2bbf" providerId="AD" clId="Web-{7C63582B-6603-CA33-B15C-AB8BCFD2A03B}" dt="2020-02-24T14:58:10.648" v="5" actId="20577"/>
          <ac:spMkLst>
            <pc:docMk/>
            <pc:sldMk cId="366706037" sldId="278"/>
            <ac:spMk id="2" creationId="{BE14E707-00C8-3B4F-A443-C019C3A9375D}"/>
          </ac:spMkLst>
        </pc:spChg>
      </pc:sldChg>
      <pc:sldChg chg="modSp">
        <pc:chgData name="Iaconis, Matthew R." userId="S::mriaconis@wpi.edu::d3e2f1a7-013e-4f83-b0df-8e40899f2bbf" providerId="AD" clId="Web-{7C63582B-6603-CA33-B15C-AB8BCFD2A03B}" dt="2020-02-24T14:58:56.664" v="7" actId="20577"/>
        <pc:sldMkLst>
          <pc:docMk/>
          <pc:sldMk cId="1767159741" sldId="279"/>
        </pc:sldMkLst>
        <pc:spChg chg="mod">
          <ac:chgData name="Iaconis, Matthew R." userId="S::mriaconis@wpi.edu::d3e2f1a7-013e-4f83-b0df-8e40899f2bbf" providerId="AD" clId="Web-{7C63582B-6603-CA33-B15C-AB8BCFD2A03B}" dt="2020-02-24T14:58:56.664" v="7" actId="20577"/>
          <ac:spMkLst>
            <pc:docMk/>
            <pc:sldMk cId="1767159741" sldId="279"/>
            <ac:spMk id="7" creationId="{A091DA2B-03BD-DE4B-BBA3-935F8D75157D}"/>
          </ac:spMkLst>
        </pc:spChg>
      </pc:sldChg>
    </pc:docChg>
  </pc:docChgLst>
  <pc:docChgLst>
    <pc:chgData name="McCann, Brendan D." userId="S::bdmccann@wpi.edu::268b4cb9-88e4-4da0-a6fd-d87d479d643b" providerId="AD" clId="Web-{209B1A93-897C-B067-3B2B-826AF84265FC}"/>
    <pc:docChg chg="addSld delSld modSld sldOrd">
      <pc:chgData name="McCann, Brendan D." userId="S::bdmccann@wpi.edu::268b4cb9-88e4-4da0-a6fd-d87d479d643b" providerId="AD" clId="Web-{209B1A93-897C-B067-3B2B-826AF84265FC}" dt="2020-02-26T21:14:03.511" v="10" actId="20577"/>
      <pc:docMkLst>
        <pc:docMk/>
      </pc:docMkLst>
      <pc:sldChg chg="ord">
        <pc:chgData name="McCann, Brendan D." userId="S::bdmccann@wpi.edu::268b4cb9-88e4-4da0-a6fd-d87d479d643b" providerId="AD" clId="Web-{209B1A93-897C-B067-3B2B-826AF84265FC}" dt="2020-02-26T21:12:36.275" v="0"/>
        <pc:sldMkLst>
          <pc:docMk/>
          <pc:sldMk cId="2119205265" sldId="283"/>
        </pc:sldMkLst>
      </pc:sldChg>
      <pc:sldChg chg="ord">
        <pc:chgData name="McCann, Brendan D." userId="S::bdmccann@wpi.edu::268b4cb9-88e4-4da0-a6fd-d87d479d643b" providerId="AD" clId="Web-{209B1A93-897C-B067-3B2B-826AF84265FC}" dt="2020-02-26T21:12:45.604" v="2"/>
        <pc:sldMkLst>
          <pc:docMk/>
          <pc:sldMk cId="3765928450" sldId="292"/>
        </pc:sldMkLst>
      </pc:sldChg>
      <pc:sldChg chg="del">
        <pc:chgData name="McCann, Brendan D." userId="S::bdmccann@wpi.edu::268b4cb9-88e4-4da0-a6fd-d87d479d643b" providerId="AD" clId="Web-{209B1A93-897C-B067-3B2B-826AF84265FC}" dt="2020-02-26T21:12:41.619" v="1"/>
        <pc:sldMkLst>
          <pc:docMk/>
          <pc:sldMk cId="2911256530" sldId="299"/>
        </pc:sldMkLst>
      </pc:sldChg>
      <pc:sldChg chg="modSp">
        <pc:chgData name="McCann, Brendan D." userId="S::bdmccann@wpi.edu::268b4cb9-88e4-4da0-a6fd-d87d479d643b" providerId="AD" clId="Web-{209B1A93-897C-B067-3B2B-826AF84265FC}" dt="2020-02-26T21:14:02.495" v="8" actId="20577"/>
        <pc:sldMkLst>
          <pc:docMk/>
          <pc:sldMk cId="3260725038" sldId="300"/>
        </pc:sldMkLst>
        <pc:spChg chg="mod">
          <ac:chgData name="McCann, Brendan D." userId="S::bdmccann@wpi.edu::268b4cb9-88e4-4da0-a6fd-d87d479d643b" providerId="AD" clId="Web-{209B1A93-897C-B067-3B2B-826AF84265FC}" dt="2020-02-26T21:14:02.495" v="8" actId="20577"/>
          <ac:spMkLst>
            <pc:docMk/>
            <pc:sldMk cId="3260725038" sldId="300"/>
            <ac:spMk id="4" creationId="{2DD3C4C0-F8EC-1646-8531-39F29AA28976}"/>
          </ac:spMkLst>
        </pc:spChg>
      </pc:sldChg>
      <pc:sldChg chg="add replId">
        <pc:chgData name="McCann, Brendan D." userId="S::bdmccann@wpi.edu::268b4cb9-88e4-4da0-a6fd-d87d479d643b" providerId="AD" clId="Web-{209B1A93-897C-B067-3B2B-826AF84265FC}" dt="2020-02-26T21:13:46.854" v="3"/>
        <pc:sldMkLst>
          <pc:docMk/>
          <pc:sldMk cId="4285683470" sldId="302"/>
        </pc:sldMkLst>
      </pc:sldChg>
    </pc:docChg>
  </pc:docChgLst>
  <pc:docChgLst>
    <pc:chgData name="McCann, Brendan D." userId="268b4cb9-88e4-4da0-a6fd-d87d479d643b" providerId="ADAL" clId="{5891C543-3E52-494A-A8A6-89E4275E79F7}"/>
    <pc:docChg chg="undo redo custSel addSld delSld modSld sldOrd">
      <pc:chgData name="McCann, Brendan D." userId="268b4cb9-88e4-4da0-a6fd-d87d479d643b" providerId="ADAL" clId="{5891C543-3E52-494A-A8A6-89E4275E79F7}" dt="2020-03-03T12:16:43.275" v="3250" actId="2696"/>
      <pc:docMkLst>
        <pc:docMk/>
      </pc:docMkLst>
      <pc:sldChg chg="modSp">
        <pc:chgData name="McCann, Brendan D." userId="268b4cb9-88e4-4da0-a6fd-d87d479d643b" providerId="ADAL" clId="{5891C543-3E52-494A-A8A6-89E4275E79F7}" dt="2020-02-27T12:32:21.339" v="2865" actId="1076"/>
        <pc:sldMkLst>
          <pc:docMk/>
          <pc:sldMk cId="3501655812" sldId="256"/>
        </pc:sldMkLst>
        <pc:spChg chg="mod">
          <ac:chgData name="McCann, Brendan D." userId="268b4cb9-88e4-4da0-a6fd-d87d479d643b" providerId="ADAL" clId="{5891C543-3E52-494A-A8A6-89E4275E79F7}" dt="2020-02-27T12:32:21.339" v="2865" actId="1076"/>
          <ac:spMkLst>
            <pc:docMk/>
            <pc:sldMk cId="3501655812" sldId="256"/>
            <ac:spMk id="7" creationId="{385D3B9A-5DE8-2349-9FF4-69E1B26F6222}"/>
          </ac:spMkLst>
        </pc:spChg>
      </pc:sldChg>
      <pc:sldChg chg="setBg">
        <pc:chgData name="McCann, Brendan D." userId="268b4cb9-88e4-4da0-a6fd-d87d479d643b" providerId="ADAL" clId="{5891C543-3E52-494A-A8A6-89E4275E79F7}" dt="2020-02-26T17:09:34.653" v="136"/>
        <pc:sldMkLst>
          <pc:docMk/>
          <pc:sldMk cId="2593077160" sldId="260"/>
        </pc:sldMkLst>
      </pc:sldChg>
      <pc:sldChg chg="modSp">
        <pc:chgData name="McCann, Brendan D." userId="268b4cb9-88e4-4da0-a6fd-d87d479d643b" providerId="ADAL" clId="{5891C543-3E52-494A-A8A6-89E4275E79F7}" dt="2020-03-02T16:22:12.902" v="3239" actId="20577"/>
        <pc:sldMkLst>
          <pc:docMk/>
          <pc:sldMk cId="1713950333" sldId="274"/>
        </pc:sldMkLst>
        <pc:spChg chg="mod">
          <ac:chgData name="McCann, Brendan D." userId="268b4cb9-88e4-4da0-a6fd-d87d479d643b" providerId="ADAL" clId="{5891C543-3E52-494A-A8A6-89E4275E79F7}" dt="2020-03-02T16:22:12.902" v="3239" actId="20577"/>
          <ac:spMkLst>
            <pc:docMk/>
            <pc:sldMk cId="1713950333" sldId="274"/>
            <ac:spMk id="13" creationId="{C7B8ECC6-3573-FC46-A586-A0B26A1FE7D6}"/>
          </ac:spMkLst>
        </pc:spChg>
      </pc:sldChg>
      <pc:sldChg chg="addSp delSp modSp">
        <pc:chgData name="McCann, Brendan D." userId="268b4cb9-88e4-4da0-a6fd-d87d479d643b" providerId="ADAL" clId="{5891C543-3E52-494A-A8A6-89E4275E79F7}" dt="2020-02-27T12:39:17.649" v="2886" actId="478"/>
        <pc:sldMkLst>
          <pc:docMk/>
          <pc:sldMk cId="591358859" sldId="276"/>
        </pc:sldMkLst>
        <pc:graphicFrameChg chg="mod">
          <ac:chgData name="McCann, Brendan D." userId="268b4cb9-88e4-4da0-a6fd-d87d479d643b" providerId="ADAL" clId="{5891C543-3E52-494A-A8A6-89E4275E79F7}" dt="2020-02-27T12:38:58.992" v="2885" actId="2085"/>
          <ac:graphicFrameMkLst>
            <pc:docMk/>
            <pc:sldMk cId="591358859" sldId="276"/>
            <ac:graphicFrameMk id="8" creationId="{253E6859-F9FA-4A27-8216-9DBE5F1046A7}"/>
          </ac:graphicFrameMkLst>
        </pc:graphicFrameChg>
        <pc:picChg chg="add del mod">
          <ac:chgData name="McCann, Brendan D." userId="268b4cb9-88e4-4da0-a6fd-d87d479d643b" providerId="ADAL" clId="{5891C543-3E52-494A-A8A6-89E4275E79F7}" dt="2020-02-27T12:37:35.385" v="2877" actId="478"/>
          <ac:picMkLst>
            <pc:docMk/>
            <pc:sldMk cId="591358859" sldId="276"/>
            <ac:picMk id="4" creationId="{D2CAA8FC-94DC-1D41-B683-38E02D6F64E6}"/>
          </ac:picMkLst>
        </pc:picChg>
        <pc:picChg chg="add del mod">
          <ac:chgData name="McCann, Brendan D." userId="268b4cb9-88e4-4da0-a6fd-d87d479d643b" providerId="ADAL" clId="{5891C543-3E52-494A-A8A6-89E4275E79F7}" dt="2020-02-27T12:39:17.649" v="2886" actId="478"/>
          <ac:picMkLst>
            <pc:docMk/>
            <pc:sldMk cId="591358859" sldId="276"/>
            <ac:picMk id="6" creationId="{1DD35BE4-D294-9447-BEE3-5DA42514830D}"/>
          </ac:picMkLst>
        </pc:picChg>
      </pc:sldChg>
      <pc:sldChg chg="del">
        <pc:chgData name="McCann, Brendan D." userId="268b4cb9-88e4-4da0-a6fd-d87d479d643b" providerId="ADAL" clId="{5891C543-3E52-494A-A8A6-89E4275E79F7}" dt="2020-03-03T12:16:43.275" v="3250" actId="2696"/>
        <pc:sldMkLst>
          <pc:docMk/>
          <pc:sldMk cId="2613245213" sldId="278"/>
        </pc:sldMkLst>
      </pc:sldChg>
      <pc:sldChg chg="modSp">
        <pc:chgData name="McCann, Brendan D." userId="268b4cb9-88e4-4da0-a6fd-d87d479d643b" providerId="ADAL" clId="{5891C543-3E52-494A-A8A6-89E4275E79F7}" dt="2020-03-03T11:22:32.521" v="3248" actId="20577"/>
        <pc:sldMkLst>
          <pc:docMk/>
          <pc:sldMk cId="1767159741" sldId="279"/>
        </pc:sldMkLst>
        <pc:spChg chg="mod">
          <ac:chgData name="McCann, Brendan D." userId="268b4cb9-88e4-4da0-a6fd-d87d479d643b" providerId="ADAL" clId="{5891C543-3E52-494A-A8A6-89E4275E79F7}" dt="2020-03-03T11:22:32.521" v="3248" actId="20577"/>
          <ac:spMkLst>
            <pc:docMk/>
            <pc:sldMk cId="1767159741" sldId="279"/>
            <ac:spMk id="7" creationId="{A091DA2B-03BD-DE4B-BBA3-935F8D75157D}"/>
          </ac:spMkLst>
        </pc:spChg>
      </pc:sldChg>
      <pc:sldChg chg="modSp">
        <pc:chgData name="McCann, Brendan D." userId="268b4cb9-88e4-4da0-a6fd-d87d479d643b" providerId="ADAL" clId="{5891C543-3E52-494A-A8A6-89E4275E79F7}" dt="2020-02-26T21:17:45.191" v="186" actId="255"/>
        <pc:sldMkLst>
          <pc:docMk/>
          <pc:sldMk cId="863613802" sldId="280"/>
        </pc:sldMkLst>
        <pc:spChg chg="mod">
          <ac:chgData name="McCann, Brendan D." userId="268b4cb9-88e4-4da0-a6fd-d87d479d643b" providerId="ADAL" clId="{5891C543-3E52-494A-A8A6-89E4275E79F7}" dt="2020-02-26T21:17:45.191" v="186" actId="255"/>
          <ac:spMkLst>
            <pc:docMk/>
            <pc:sldMk cId="863613802" sldId="280"/>
            <ac:spMk id="6" creationId="{FEE89103-D976-9142-A4E2-22DE3CED9A90}"/>
          </ac:spMkLst>
        </pc:spChg>
      </pc:sldChg>
      <pc:sldChg chg="modSp">
        <pc:chgData name="McCann, Brendan D." userId="268b4cb9-88e4-4da0-a6fd-d87d479d643b" providerId="ADAL" clId="{5891C543-3E52-494A-A8A6-89E4275E79F7}" dt="2020-02-27T12:21:13.607" v="2863" actId="20577"/>
        <pc:sldMkLst>
          <pc:docMk/>
          <pc:sldMk cId="1688221893" sldId="281"/>
        </pc:sldMkLst>
        <pc:spChg chg="mod">
          <ac:chgData name="McCann, Brendan D." userId="268b4cb9-88e4-4da0-a6fd-d87d479d643b" providerId="ADAL" clId="{5891C543-3E52-494A-A8A6-89E4275E79F7}" dt="2020-02-26T21:17:28.369" v="184" actId="20577"/>
          <ac:spMkLst>
            <pc:docMk/>
            <pc:sldMk cId="1688221893" sldId="281"/>
            <ac:spMk id="6" creationId="{FEE89103-D976-9142-A4E2-22DE3CED9A90}"/>
          </ac:spMkLst>
        </pc:spChg>
        <pc:spChg chg="mod">
          <ac:chgData name="McCann, Brendan D." userId="268b4cb9-88e4-4da0-a6fd-d87d479d643b" providerId="ADAL" clId="{5891C543-3E52-494A-A8A6-89E4275E79F7}" dt="2020-02-27T12:21:13.607" v="2863" actId="20577"/>
          <ac:spMkLst>
            <pc:docMk/>
            <pc:sldMk cId="1688221893" sldId="281"/>
            <ac:spMk id="7" creationId="{2012CFAD-99E2-104B-B6B1-04A374707DDC}"/>
          </ac:spMkLst>
        </pc:spChg>
      </pc:sldChg>
      <pc:sldChg chg="modSp">
        <pc:chgData name="McCann, Brendan D." userId="268b4cb9-88e4-4da0-a6fd-d87d479d643b" providerId="ADAL" clId="{5891C543-3E52-494A-A8A6-89E4275E79F7}" dt="2020-02-26T21:16:23.374" v="176" actId="255"/>
        <pc:sldMkLst>
          <pc:docMk/>
          <pc:sldMk cId="2196452862" sldId="282"/>
        </pc:sldMkLst>
        <pc:spChg chg="mod">
          <ac:chgData name="McCann, Brendan D." userId="268b4cb9-88e4-4da0-a6fd-d87d479d643b" providerId="ADAL" clId="{5891C543-3E52-494A-A8A6-89E4275E79F7}" dt="2020-02-26T21:16:23.374" v="176" actId="255"/>
          <ac:spMkLst>
            <pc:docMk/>
            <pc:sldMk cId="2196452862" sldId="282"/>
            <ac:spMk id="6" creationId="{FEE89103-D976-9142-A4E2-22DE3CED9A90}"/>
          </ac:spMkLst>
        </pc:spChg>
      </pc:sldChg>
      <pc:sldChg chg="modSp">
        <pc:chgData name="McCann, Brendan D." userId="268b4cb9-88e4-4da0-a6fd-d87d479d643b" providerId="ADAL" clId="{5891C543-3E52-494A-A8A6-89E4275E79F7}" dt="2020-03-02T15:51:19.337" v="3223" actId="27636"/>
        <pc:sldMkLst>
          <pc:docMk/>
          <pc:sldMk cId="2119205265" sldId="283"/>
        </pc:sldMkLst>
        <pc:spChg chg="mod">
          <ac:chgData name="McCann, Brendan D." userId="268b4cb9-88e4-4da0-a6fd-d87d479d643b" providerId="ADAL" clId="{5891C543-3E52-494A-A8A6-89E4275E79F7}" dt="2020-02-28T10:32:09.708" v="3063" actId="255"/>
          <ac:spMkLst>
            <pc:docMk/>
            <pc:sldMk cId="2119205265" sldId="283"/>
            <ac:spMk id="2" creationId="{2578799B-D35B-D344-9FDC-AF73D604D1F3}"/>
          </ac:spMkLst>
        </pc:spChg>
        <pc:spChg chg="mod">
          <ac:chgData name="McCann, Brendan D." userId="268b4cb9-88e4-4da0-a6fd-d87d479d643b" providerId="ADAL" clId="{5891C543-3E52-494A-A8A6-89E4275E79F7}" dt="2020-03-02T15:51:19.337" v="3223" actId="27636"/>
          <ac:spMkLst>
            <pc:docMk/>
            <pc:sldMk cId="2119205265" sldId="283"/>
            <ac:spMk id="5" creationId="{AF010C5E-E854-8B49-891A-EBD6B202AA3E}"/>
          </ac:spMkLst>
        </pc:spChg>
      </pc:sldChg>
      <pc:sldChg chg="addSp modSp delCm">
        <pc:chgData name="McCann, Brendan D." userId="268b4cb9-88e4-4da0-a6fd-d87d479d643b" providerId="ADAL" clId="{5891C543-3E52-494A-A8A6-89E4275E79F7}" dt="2020-03-02T12:56:53.108" v="3170" actId="1076"/>
        <pc:sldMkLst>
          <pc:docMk/>
          <pc:sldMk cId="3628644125" sldId="284"/>
        </pc:sldMkLst>
        <pc:spChg chg="mod">
          <ac:chgData name="McCann, Brendan D." userId="268b4cb9-88e4-4da0-a6fd-d87d479d643b" providerId="ADAL" clId="{5891C543-3E52-494A-A8A6-89E4275E79F7}" dt="2020-02-28T10:32:31.194" v="3066" actId="255"/>
          <ac:spMkLst>
            <pc:docMk/>
            <pc:sldMk cId="3628644125" sldId="284"/>
            <ac:spMk id="2" creationId="{2578799B-D35B-D344-9FDC-AF73D604D1F3}"/>
          </ac:spMkLst>
        </pc:spChg>
        <pc:spChg chg="mod">
          <ac:chgData name="McCann, Brendan D." userId="268b4cb9-88e4-4da0-a6fd-d87d479d643b" providerId="ADAL" clId="{5891C543-3E52-494A-A8A6-89E4275E79F7}" dt="2020-02-27T13:40:20.594" v="3039" actId="20577"/>
          <ac:spMkLst>
            <pc:docMk/>
            <pc:sldMk cId="3628644125" sldId="284"/>
            <ac:spMk id="4" creationId="{1E11F799-B334-A145-8109-392A8731BC9C}"/>
          </ac:spMkLst>
        </pc:spChg>
        <pc:spChg chg="mod">
          <ac:chgData name="McCann, Brendan D." userId="268b4cb9-88e4-4da0-a6fd-d87d479d643b" providerId="ADAL" clId="{5891C543-3E52-494A-A8A6-89E4275E79F7}" dt="2020-03-02T12:56:39.807" v="3168" actId="1076"/>
          <ac:spMkLst>
            <pc:docMk/>
            <pc:sldMk cId="3628644125" sldId="284"/>
            <ac:spMk id="6" creationId="{84F717F4-EFCA-1F47-B23A-B1D25513E3A6}"/>
          </ac:spMkLst>
        </pc:spChg>
        <pc:spChg chg="mod">
          <ac:chgData name="McCann, Brendan D." userId="268b4cb9-88e4-4da0-a6fd-d87d479d643b" providerId="ADAL" clId="{5891C543-3E52-494A-A8A6-89E4275E79F7}" dt="2020-03-02T12:56:53.108" v="3170" actId="1076"/>
          <ac:spMkLst>
            <pc:docMk/>
            <pc:sldMk cId="3628644125" sldId="284"/>
            <ac:spMk id="9" creationId="{BEA4DCED-89A3-9646-AE05-DB935E28E2EB}"/>
          </ac:spMkLst>
        </pc:spChg>
        <pc:spChg chg="mod">
          <ac:chgData name="McCann, Brendan D." userId="268b4cb9-88e4-4da0-a6fd-d87d479d643b" providerId="ADAL" clId="{5891C543-3E52-494A-A8A6-89E4275E79F7}" dt="2020-02-27T13:40:01.339" v="3037" actId="20577"/>
          <ac:spMkLst>
            <pc:docMk/>
            <pc:sldMk cId="3628644125" sldId="284"/>
            <ac:spMk id="12" creationId="{7F9394F7-BF47-ED48-85B7-BCEE1A85CAC3}"/>
          </ac:spMkLst>
        </pc:spChg>
        <pc:spChg chg="add mod">
          <ac:chgData name="McCann, Brendan D." userId="268b4cb9-88e4-4da0-a6fd-d87d479d643b" providerId="ADAL" clId="{5891C543-3E52-494A-A8A6-89E4275E79F7}" dt="2020-02-28T12:24:34.590" v="3129" actId="1076"/>
          <ac:spMkLst>
            <pc:docMk/>
            <pc:sldMk cId="3628644125" sldId="284"/>
            <ac:spMk id="13" creationId="{0C68510C-3166-DA48-91AF-9E121D4E620B}"/>
          </ac:spMkLst>
        </pc:spChg>
        <pc:spChg chg="add mod">
          <ac:chgData name="McCann, Brendan D." userId="268b4cb9-88e4-4da0-a6fd-d87d479d643b" providerId="ADAL" clId="{5891C543-3E52-494A-A8A6-89E4275E79F7}" dt="2020-02-28T12:24:31.608" v="3128" actId="1076"/>
          <ac:spMkLst>
            <pc:docMk/>
            <pc:sldMk cId="3628644125" sldId="284"/>
            <ac:spMk id="14" creationId="{928435A3-7100-324A-A1E1-5A6B0F9306B2}"/>
          </ac:spMkLst>
        </pc:spChg>
        <pc:spChg chg="mod">
          <ac:chgData name="McCann, Brendan D." userId="268b4cb9-88e4-4da0-a6fd-d87d479d643b" providerId="ADAL" clId="{5891C543-3E52-494A-A8A6-89E4275E79F7}" dt="2020-03-02T12:56:38.852" v="3167" actId="20577"/>
          <ac:spMkLst>
            <pc:docMk/>
            <pc:sldMk cId="3628644125" sldId="284"/>
            <ac:spMk id="16" creationId="{1DF5A067-F38D-1E48-A811-0A5725831D69}"/>
          </ac:spMkLst>
        </pc:spChg>
        <pc:picChg chg="add mod">
          <ac:chgData name="McCann, Brendan D." userId="268b4cb9-88e4-4da0-a6fd-d87d479d643b" providerId="ADAL" clId="{5891C543-3E52-494A-A8A6-89E4275E79F7}" dt="2020-02-28T12:24:18.248" v="3126" actId="1076"/>
          <ac:picMkLst>
            <pc:docMk/>
            <pc:sldMk cId="3628644125" sldId="284"/>
            <ac:picMk id="10" creationId="{42BBA58F-3BBC-954A-85D2-7FCB97B4215D}"/>
          </ac:picMkLst>
        </pc:picChg>
        <pc:picChg chg="add mod">
          <ac:chgData name="McCann, Brendan D." userId="268b4cb9-88e4-4da0-a6fd-d87d479d643b" providerId="ADAL" clId="{5891C543-3E52-494A-A8A6-89E4275E79F7}" dt="2020-02-28T12:24:19.909" v="3127" actId="1076"/>
          <ac:picMkLst>
            <pc:docMk/>
            <pc:sldMk cId="3628644125" sldId="284"/>
            <ac:picMk id="11" creationId="{E576498A-972E-B244-A3DC-B4E8E8BF32BB}"/>
          </ac:picMkLst>
        </pc:picChg>
      </pc:sldChg>
      <pc:sldChg chg="addSp delSp modSp">
        <pc:chgData name="McCann, Brendan D." userId="268b4cb9-88e4-4da0-a6fd-d87d479d643b" providerId="ADAL" clId="{5891C543-3E52-494A-A8A6-89E4275E79F7}" dt="2020-02-27T13:47:03.044" v="3061" actId="1076"/>
        <pc:sldMkLst>
          <pc:docMk/>
          <pc:sldMk cId="3362522070" sldId="285"/>
        </pc:sldMkLst>
        <pc:spChg chg="mod">
          <ac:chgData name="McCann, Brendan D." userId="268b4cb9-88e4-4da0-a6fd-d87d479d643b" providerId="ADAL" clId="{5891C543-3E52-494A-A8A6-89E4275E79F7}" dt="2020-02-27T11:48:05.132" v="2111" actId="255"/>
          <ac:spMkLst>
            <pc:docMk/>
            <pc:sldMk cId="3362522070" sldId="285"/>
            <ac:spMk id="2" creationId="{17DFAA0D-ADD6-454C-AE02-0120B17F37B6}"/>
          </ac:spMkLst>
        </pc:spChg>
        <pc:spChg chg="del mod">
          <ac:chgData name="McCann, Brendan D." userId="268b4cb9-88e4-4da0-a6fd-d87d479d643b" providerId="ADAL" clId="{5891C543-3E52-494A-A8A6-89E4275E79F7}" dt="2020-02-27T10:58:04.530" v="1121" actId="478"/>
          <ac:spMkLst>
            <pc:docMk/>
            <pc:sldMk cId="3362522070" sldId="285"/>
            <ac:spMk id="3" creationId="{D6017C37-9F06-1045-A8EE-469F2EC710C0}"/>
          </ac:spMkLst>
        </pc:spChg>
        <pc:spChg chg="mod">
          <ac:chgData name="McCann, Brendan D." userId="268b4cb9-88e4-4da0-a6fd-d87d479d643b" providerId="ADAL" clId="{5891C543-3E52-494A-A8A6-89E4275E79F7}" dt="2020-02-27T13:35:20.367" v="2996" actId="20577"/>
          <ac:spMkLst>
            <pc:docMk/>
            <pc:sldMk cId="3362522070" sldId="285"/>
            <ac:spMk id="4" creationId="{52E8FE25-2611-3840-88CB-0699C5D4C0B7}"/>
          </ac:spMkLst>
        </pc:spChg>
        <pc:spChg chg="add mod">
          <ac:chgData name="McCann, Brendan D." userId="268b4cb9-88e4-4da0-a6fd-d87d479d643b" providerId="ADAL" clId="{5891C543-3E52-494A-A8A6-89E4275E79F7}" dt="2020-02-27T13:37:04.866" v="3032" actId="1076"/>
          <ac:spMkLst>
            <pc:docMk/>
            <pc:sldMk cId="3362522070" sldId="285"/>
            <ac:spMk id="6" creationId="{087BE2D5-EF69-A148-A93F-C38151CA20F7}"/>
          </ac:spMkLst>
        </pc:spChg>
        <pc:spChg chg="add mod">
          <ac:chgData name="McCann, Brendan D." userId="268b4cb9-88e4-4da0-a6fd-d87d479d643b" providerId="ADAL" clId="{5891C543-3E52-494A-A8A6-89E4275E79F7}" dt="2020-02-27T13:36:53.695" v="3028" actId="1076"/>
          <ac:spMkLst>
            <pc:docMk/>
            <pc:sldMk cId="3362522070" sldId="285"/>
            <ac:spMk id="8" creationId="{4EA5F6C4-2F9C-E94F-A53E-B293697A5126}"/>
          </ac:spMkLst>
        </pc:spChg>
        <pc:spChg chg="add mod">
          <ac:chgData name="McCann, Brendan D." userId="268b4cb9-88e4-4da0-a6fd-d87d479d643b" providerId="ADAL" clId="{5891C543-3E52-494A-A8A6-89E4275E79F7}" dt="2020-02-27T13:36:50.484" v="3027" actId="1076"/>
          <ac:spMkLst>
            <pc:docMk/>
            <pc:sldMk cId="3362522070" sldId="285"/>
            <ac:spMk id="9" creationId="{FDBD859E-D76E-5A40-9863-54A953EF6D41}"/>
          </ac:spMkLst>
        </pc:spChg>
        <pc:spChg chg="add mod">
          <ac:chgData name="McCann, Brendan D." userId="268b4cb9-88e4-4da0-a6fd-d87d479d643b" providerId="ADAL" clId="{5891C543-3E52-494A-A8A6-89E4275E79F7}" dt="2020-02-27T13:36:57.065" v="3029" actId="1076"/>
          <ac:spMkLst>
            <pc:docMk/>
            <pc:sldMk cId="3362522070" sldId="285"/>
            <ac:spMk id="12" creationId="{0A3BD0B8-0A10-1546-A514-DC6631F1863F}"/>
          </ac:spMkLst>
        </pc:spChg>
        <pc:spChg chg="add del mod">
          <ac:chgData name="McCann, Brendan D." userId="268b4cb9-88e4-4da0-a6fd-d87d479d643b" providerId="ADAL" clId="{5891C543-3E52-494A-A8A6-89E4275E79F7}" dt="2020-02-27T11:52:29.658" v="2193" actId="478"/>
          <ac:spMkLst>
            <pc:docMk/>
            <pc:sldMk cId="3362522070" sldId="285"/>
            <ac:spMk id="13" creationId="{53DD1663-36B9-C845-ABFD-2B97B2917E37}"/>
          </ac:spMkLst>
        </pc:spChg>
        <pc:spChg chg="add mod">
          <ac:chgData name="McCann, Brendan D." userId="268b4cb9-88e4-4da0-a6fd-d87d479d643b" providerId="ADAL" clId="{5891C543-3E52-494A-A8A6-89E4275E79F7}" dt="2020-02-27T13:36:46.818" v="3026" actId="1076"/>
          <ac:spMkLst>
            <pc:docMk/>
            <pc:sldMk cId="3362522070" sldId="285"/>
            <ac:spMk id="14" creationId="{C361AAE7-2448-024E-B4EC-6B1A85606F8F}"/>
          </ac:spMkLst>
        </pc:spChg>
        <pc:spChg chg="add mod">
          <ac:chgData name="McCann, Brendan D." userId="268b4cb9-88e4-4da0-a6fd-d87d479d643b" providerId="ADAL" clId="{5891C543-3E52-494A-A8A6-89E4275E79F7}" dt="2020-02-27T13:37:09.650" v="3033" actId="1076"/>
          <ac:spMkLst>
            <pc:docMk/>
            <pc:sldMk cId="3362522070" sldId="285"/>
            <ac:spMk id="17" creationId="{723B1D6B-FAC3-4A49-8C7A-B96E9F7F2EB5}"/>
          </ac:spMkLst>
        </pc:spChg>
        <pc:picChg chg="add del mod modCrop">
          <ac:chgData name="McCann, Brendan D." userId="268b4cb9-88e4-4da0-a6fd-d87d479d643b" providerId="ADAL" clId="{5891C543-3E52-494A-A8A6-89E4275E79F7}" dt="2020-02-27T13:47:03.044" v="3061" actId="1076"/>
          <ac:picMkLst>
            <pc:docMk/>
            <pc:sldMk cId="3362522070" sldId="285"/>
            <ac:picMk id="11" creationId="{3D5CC63C-F3E0-0B40-9DB9-A8D7FB51E6A0}"/>
          </ac:picMkLst>
        </pc:picChg>
        <pc:picChg chg="add mod">
          <ac:chgData name="McCann, Brendan D." userId="268b4cb9-88e4-4da0-a6fd-d87d479d643b" providerId="ADAL" clId="{5891C543-3E52-494A-A8A6-89E4275E79F7}" dt="2020-02-27T13:37:13.394" v="3034" actId="1076"/>
          <ac:picMkLst>
            <pc:docMk/>
            <pc:sldMk cId="3362522070" sldId="285"/>
            <ac:picMk id="16" creationId="{E4015B13-A3EB-0144-8D82-B3F397685BEE}"/>
          </ac:picMkLst>
        </pc:picChg>
        <pc:picChg chg="add mod">
          <ac:chgData name="McCann, Brendan D." userId="268b4cb9-88e4-4da0-a6fd-d87d479d643b" providerId="ADAL" clId="{5891C543-3E52-494A-A8A6-89E4275E79F7}" dt="2020-02-27T13:37:01.259" v="3031" actId="1076"/>
          <ac:picMkLst>
            <pc:docMk/>
            <pc:sldMk cId="3362522070" sldId="285"/>
            <ac:picMk id="19" creationId="{9B911092-EAE8-4247-9A61-8A4D9DDD3B0D}"/>
          </ac:picMkLst>
        </pc:picChg>
        <pc:picChg chg="add mod">
          <ac:chgData name="McCann, Brendan D." userId="268b4cb9-88e4-4da0-a6fd-d87d479d643b" providerId="ADAL" clId="{5891C543-3E52-494A-A8A6-89E4275E79F7}" dt="2020-02-27T13:36:58.723" v="3030" actId="1076"/>
          <ac:picMkLst>
            <pc:docMk/>
            <pc:sldMk cId="3362522070" sldId="285"/>
            <ac:picMk id="21" creationId="{0816F6EC-0F3D-DE45-B423-8FF903C6490A}"/>
          </ac:picMkLst>
        </pc:picChg>
      </pc:sldChg>
      <pc:sldChg chg="addSp delSp modSp">
        <pc:chgData name="McCann, Brendan D." userId="268b4cb9-88e4-4da0-a6fd-d87d479d643b" providerId="ADAL" clId="{5891C543-3E52-494A-A8A6-89E4275E79F7}" dt="2020-02-27T13:42:33.976" v="3051" actId="20577"/>
        <pc:sldMkLst>
          <pc:docMk/>
          <pc:sldMk cId="3768718473" sldId="286"/>
        </pc:sldMkLst>
        <pc:spChg chg="mod">
          <ac:chgData name="McCann, Brendan D." userId="268b4cb9-88e4-4da0-a6fd-d87d479d643b" providerId="ADAL" clId="{5891C543-3E52-494A-A8A6-89E4275E79F7}" dt="2020-02-26T21:35:46.904" v="457" actId="255"/>
          <ac:spMkLst>
            <pc:docMk/>
            <pc:sldMk cId="3768718473" sldId="286"/>
            <ac:spMk id="2" creationId="{17DFAA0D-ADD6-454C-AE02-0120B17F37B6}"/>
          </ac:spMkLst>
        </pc:spChg>
        <pc:spChg chg="del">
          <ac:chgData name="McCann, Brendan D." userId="268b4cb9-88e4-4da0-a6fd-d87d479d643b" providerId="ADAL" clId="{5891C543-3E52-494A-A8A6-89E4275E79F7}" dt="2020-02-26T21:31:17.222" v="264"/>
          <ac:spMkLst>
            <pc:docMk/>
            <pc:sldMk cId="3768718473" sldId="286"/>
            <ac:spMk id="3" creationId="{D6017C37-9F06-1045-A8EE-469F2EC710C0}"/>
          </ac:spMkLst>
        </pc:spChg>
        <pc:spChg chg="mod">
          <ac:chgData name="McCann, Brendan D." userId="268b4cb9-88e4-4da0-a6fd-d87d479d643b" providerId="ADAL" clId="{5891C543-3E52-494A-A8A6-89E4275E79F7}" dt="2020-02-27T13:42:33.976" v="3051" actId="20577"/>
          <ac:spMkLst>
            <pc:docMk/>
            <pc:sldMk cId="3768718473" sldId="286"/>
            <ac:spMk id="4" creationId="{52E8FE25-2611-3840-88CB-0699C5D4C0B7}"/>
          </ac:spMkLst>
        </pc:spChg>
        <pc:spChg chg="add del mod">
          <ac:chgData name="McCann, Brendan D." userId="268b4cb9-88e4-4da0-a6fd-d87d479d643b" providerId="ADAL" clId="{5891C543-3E52-494A-A8A6-89E4275E79F7}" dt="2020-02-26T21:36:42.248" v="490" actId="478"/>
          <ac:spMkLst>
            <pc:docMk/>
            <pc:sldMk cId="3768718473" sldId="286"/>
            <ac:spMk id="6" creationId="{176E8CE2-6B3A-BA4D-86B2-495497EC6378}"/>
          </ac:spMkLst>
        </pc:spChg>
        <pc:spChg chg="add mod">
          <ac:chgData name="McCann, Brendan D." userId="268b4cb9-88e4-4da0-a6fd-d87d479d643b" providerId="ADAL" clId="{5891C543-3E52-494A-A8A6-89E4275E79F7}" dt="2020-02-27T12:15:04.765" v="2767" actId="207"/>
          <ac:spMkLst>
            <pc:docMk/>
            <pc:sldMk cId="3768718473" sldId="286"/>
            <ac:spMk id="10" creationId="{91EA4876-4E40-CA40-A49B-C597B8966B0B}"/>
          </ac:spMkLst>
        </pc:spChg>
        <pc:spChg chg="add mod">
          <ac:chgData name="McCann, Brendan D." userId="268b4cb9-88e4-4da0-a6fd-d87d479d643b" providerId="ADAL" clId="{5891C543-3E52-494A-A8A6-89E4275E79F7}" dt="2020-02-27T12:15:21.131" v="2768" actId="207"/>
          <ac:spMkLst>
            <pc:docMk/>
            <pc:sldMk cId="3768718473" sldId="286"/>
            <ac:spMk id="11" creationId="{548368A9-18C6-F644-9126-0ED654F5C28E}"/>
          </ac:spMkLst>
        </pc:spChg>
        <pc:spChg chg="add mod">
          <ac:chgData name="McCann, Brendan D." userId="268b4cb9-88e4-4da0-a6fd-d87d479d643b" providerId="ADAL" clId="{5891C543-3E52-494A-A8A6-89E4275E79F7}" dt="2020-02-27T13:27:45.158" v="2902" actId="20577"/>
          <ac:spMkLst>
            <pc:docMk/>
            <pc:sldMk cId="3768718473" sldId="286"/>
            <ac:spMk id="14" creationId="{C895E313-4715-D04A-AFAE-62FAA84AD834}"/>
          </ac:spMkLst>
        </pc:spChg>
        <pc:spChg chg="add mod">
          <ac:chgData name="McCann, Brendan D." userId="268b4cb9-88e4-4da0-a6fd-d87d479d643b" providerId="ADAL" clId="{5891C543-3E52-494A-A8A6-89E4275E79F7}" dt="2020-02-27T13:27:53.962" v="2912" actId="20577"/>
          <ac:spMkLst>
            <pc:docMk/>
            <pc:sldMk cId="3768718473" sldId="286"/>
            <ac:spMk id="15" creationId="{51594132-78CE-AD40-A9B2-E45AB5CEF045}"/>
          </ac:spMkLst>
        </pc:spChg>
        <pc:spChg chg="add mod">
          <ac:chgData name="McCann, Brendan D." userId="268b4cb9-88e4-4da0-a6fd-d87d479d643b" providerId="ADAL" clId="{5891C543-3E52-494A-A8A6-89E4275E79F7}" dt="2020-02-27T13:27:59.830" v="2916" actId="20577"/>
          <ac:spMkLst>
            <pc:docMk/>
            <pc:sldMk cId="3768718473" sldId="286"/>
            <ac:spMk id="16" creationId="{FD4AA937-79C9-804C-953C-0C69171E869F}"/>
          </ac:spMkLst>
        </pc:spChg>
        <pc:spChg chg="add mod">
          <ac:chgData name="McCann, Brendan D." userId="268b4cb9-88e4-4da0-a6fd-d87d479d643b" providerId="ADAL" clId="{5891C543-3E52-494A-A8A6-89E4275E79F7}" dt="2020-02-27T13:28:12.484" v="2926" actId="20577"/>
          <ac:spMkLst>
            <pc:docMk/>
            <pc:sldMk cId="3768718473" sldId="286"/>
            <ac:spMk id="17" creationId="{956670BC-E64B-F34A-BFB1-F8BB36689E3C}"/>
          </ac:spMkLst>
        </pc:spChg>
        <pc:graphicFrameChg chg="add mod modGraphic">
          <ac:chgData name="McCann, Brendan D." userId="268b4cb9-88e4-4da0-a6fd-d87d479d643b" providerId="ADAL" clId="{5891C543-3E52-494A-A8A6-89E4275E79F7}" dt="2020-02-27T11:34:33.146" v="1756" actId="1076"/>
          <ac:graphicFrameMkLst>
            <pc:docMk/>
            <pc:sldMk cId="3768718473" sldId="286"/>
            <ac:graphicFrameMk id="12" creationId="{1BAEAF2D-0B8E-9443-8120-E7858F39358D}"/>
          </ac:graphicFrameMkLst>
        </pc:graphicFrameChg>
        <pc:graphicFrameChg chg="add mod modGraphic">
          <ac:chgData name="McCann, Brendan D." userId="268b4cb9-88e4-4da0-a6fd-d87d479d643b" providerId="ADAL" clId="{5891C543-3E52-494A-A8A6-89E4275E79F7}" dt="2020-02-27T11:34:39.488" v="1757" actId="1076"/>
          <ac:graphicFrameMkLst>
            <pc:docMk/>
            <pc:sldMk cId="3768718473" sldId="286"/>
            <ac:graphicFrameMk id="13" creationId="{F43E1BAB-A646-DE4A-B84B-0A96B7E39259}"/>
          </ac:graphicFrameMkLst>
        </pc:graphicFrameChg>
        <pc:picChg chg="add mod">
          <ac:chgData name="McCann, Brendan D." userId="268b4cb9-88e4-4da0-a6fd-d87d479d643b" providerId="ADAL" clId="{5891C543-3E52-494A-A8A6-89E4275E79F7}" dt="2020-02-27T11:39:39.115" v="1980" actId="14100"/>
          <ac:picMkLst>
            <pc:docMk/>
            <pc:sldMk cId="3768718473" sldId="286"/>
            <ac:picMk id="8" creationId="{3ACD426B-F698-FA4F-9C06-621AC7208EF9}"/>
          </ac:picMkLst>
        </pc:picChg>
        <pc:picChg chg="add mod">
          <ac:chgData name="McCann, Brendan D." userId="268b4cb9-88e4-4da0-a6fd-d87d479d643b" providerId="ADAL" clId="{5891C543-3E52-494A-A8A6-89E4275E79F7}" dt="2020-02-27T11:39:32.141" v="1979" actId="14100"/>
          <ac:picMkLst>
            <pc:docMk/>
            <pc:sldMk cId="3768718473" sldId="286"/>
            <ac:picMk id="9" creationId="{2711DE42-5C41-7243-9E18-3C5052C2162F}"/>
          </ac:picMkLst>
        </pc:picChg>
      </pc:sldChg>
      <pc:sldChg chg="modSp">
        <pc:chgData name="McCann, Brendan D." userId="268b4cb9-88e4-4da0-a6fd-d87d479d643b" providerId="ADAL" clId="{5891C543-3E52-494A-A8A6-89E4275E79F7}" dt="2020-02-28T10:32:45.351" v="3067" actId="255"/>
        <pc:sldMkLst>
          <pc:docMk/>
          <pc:sldMk cId="4143484760" sldId="287"/>
        </pc:sldMkLst>
        <pc:spChg chg="mod">
          <ac:chgData name="McCann, Brendan D." userId="268b4cb9-88e4-4da0-a6fd-d87d479d643b" providerId="ADAL" clId="{5891C543-3E52-494A-A8A6-89E4275E79F7}" dt="2020-02-28T10:32:45.351" v="3067" actId="255"/>
          <ac:spMkLst>
            <pc:docMk/>
            <pc:sldMk cId="4143484760" sldId="287"/>
            <ac:spMk id="2" creationId="{17DFAA0D-ADD6-454C-AE02-0120B17F37B6}"/>
          </ac:spMkLst>
        </pc:spChg>
        <pc:spChg chg="mod">
          <ac:chgData name="McCann, Brendan D." userId="268b4cb9-88e4-4da0-a6fd-d87d479d643b" providerId="ADAL" clId="{5891C543-3E52-494A-A8A6-89E4275E79F7}" dt="2020-02-27T13:42:49.551" v="3053" actId="20577"/>
          <ac:spMkLst>
            <pc:docMk/>
            <pc:sldMk cId="4143484760" sldId="287"/>
            <ac:spMk id="4" creationId="{52E8FE25-2611-3840-88CB-0699C5D4C0B7}"/>
          </ac:spMkLst>
        </pc:spChg>
      </pc:sldChg>
      <pc:sldChg chg="modSp">
        <pc:chgData name="McCann, Brendan D." userId="268b4cb9-88e4-4da0-a6fd-d87d479d643b" providerId="ADAL" clId="{5891C543-3E52-494A-A8A6-89E4275E79F7}" dt="2020-02-28T10:32:51.300" v="3068" actId="255"/>
        <pc:sldMkLst>
          <pc:docMk/>
          <pc:sldMk cId="448384705" sldId="288"/>
        </pc:sldMkLst>
        <pc:spChg chg="mod">
          <ac:chgData name="McCann, Brendan D." userId="268b4cb9-88e4-4da0-a6fd-d87d479d643b" providerId="ADAL" clId="{5891C543-3E52-494A-A8A6-89E4275E79F7}" dt="2020-02-28T10:32:51.300" v="3068" actId="255"/>
          <ac:spMkLst>
            <pc:docMk/>
            <pc:sldMk cId="448384705" sldId="288"/>
            <ac:spMk id="2" creationId="{17DFAA0D-ADD6-454C-AE02-0120B17F37B6}"/>
          </ac:spMkLst>
        </pc:spChg>
        <pc:spChg chg="mod">
          <ac:chgData name="McCann, Brendan D." userId="268b4cb9-88e4-4da0-a6fd-d87d479d643b" providerId="ADAL" clId="{5891C543-3E52-494A-A8A6-89E4275E79F7}" dt="2020-02-27T13:33:51.872" v="2948" actId="20577"/>
          <ac:spMkLst>
            <pc:docMk/>
            <pc:sldMk cId="448384705" sldId="288"/>
            <ac:spMk id="4" creationId="{52E8FE25-2611-3840-88CB-0699C5D4C0B7}"/>
          </ac:spMkLst>
        </pc:spChg>
        <pc:spChg chg="mod">
          <ac:chgData name="McCann, Brendan D." userId="268b4cb9-88e4-4da0-a6fd-d87d479d643b" providerId="ADAL" clId="{5891C543-3E52-494A-A8A6-89E4275E79F7}" dt="2020-02-27T13:34:26.396" v="2966" actId="20577"/>
          <ac:spMkLst>
            <pc:docMk/>
            <pc:sldMk cId="448384705" sldId="288"/>
            <ac:spMk id="8" creationId="{87250FD7-1235-4DE5-B0A4-E3D28F2E2BA2}"/>
          </ac:spMkLst>
        </pc:spChg>
        <pc:spChg chg="mod">
          <ac:chgData name="McCann, Brendan D." userId="268b4cb9-88e4-4da0-a6fd-d87d479d643b" providerId="ADAL" clId="{5891C543-3E52-494A-A8A6-89E4275E79F7}" dt="2020-02-27T13:43:05.618" v="3055" actId="20577"/>
          <ac:spMkLst>
            <pc:docMk/>
            <pc:sldMk cId="448384705" sldId="288"/>
            <ac:spMk id="9" creationId="{35BBE8C6-F957-4AEE-A163-4A13BA5EEDA9}"/>
          </ac:spMkLst>
        </pc:spChg>
        <pc:spChg chg="mod">
          <ac:chgData name="McCann, Brendan D." userId="268b4cb9-88e4-4da0-a6fd-d87d479d643b" providerId="ADAL" clId="{5891C543-3E52-494A-A8A6-89E4275E79F7}" dt="2020-02-27T13:34:15.634" v="2962" actId="20577"/>
          <ac:spMkLst>
            <pc:docMk/>
            <pc:sldMk cId="448384705" sldId="288"/>
            <ac:spMk id="10" creationId="{8127DED5-512B-46DA-8B97-DA05A94DB756}"/>
          </ac:spMkLst>
        </pc:spChg>
      </pc:sldChg>
      <pc:sldChg chg="modSp">
        <pc:chgData name="McCann, Brendan D." userId="268b4cb9-88e4-4da0-a6fd-d87d479d643b" providerId="ADAL" clId="{5891C543-3E52-494A-A8A6-89E4275E79F7}" dt="2020-02-28T10:32:56.491" v="3069" actId="255"/>
        <pc:sldMkLst>
          <pc:docMk/>
          <pc:sldMk cId="415511176" sldId="289"/>
        </pc:sldMkLst>
        <pc:spChg chg="mod">
          <ac:chgData name="McCann, Brendan D." userId="268b4cb9-88e4-4da0-a6fd-d87d479d643b" providerId="ADAL" clId="{5891C543-3E52-494A-A8A6-89E4275E79F7}" dt="2020-02-28T10:32:56.491" v="3069" actId="255"/>
          <ac:spMkLst>
            <pc:docMk/>
            <pc:sldMk cId="415511176" sldId="289"/>
            <ac:spMk id="2" creationId="{17DFAA0D-ADD6-454C-AE02-0120B17F37B6}"/>
          </ac:spMkLst>
        </pc:spChg>
        <pc:spChg chg="mod">
          <ac:chgData name="McCann, Brendan D." userId="268b4cb9-88e4-4da0-a6fd-d87d479d643b" providerId="ADAL" clId="{5891C543-3E52-494A-A8A6-89E4275E79F7}" dt="2020-02-27T13:33:55.835" v="2952" actId="20577"/>
          <ac:spMkLst>
            <pc:docMk/>
            <pc:sldMk cId="415511176" sldId="289"/>
            <ac:spMk id="9" creationId="{516551D2-D8D4-4225-A630-FD1262163704}"/>
          </ac:spMkLst>
        </pc:spChg>
      </pc:sldChg>
      <pc:sldChg chg="modSp">
        <pc:chgData name="McCann, Brendan D." userId="268b4cb9-88e4-4da0-a6fd-d87d479d643b" providerId="ADAL" clId="{5891C543-3E52-494A-A8A6-89E4275E79F7}" dt="2020-02-26T21:16:49.695" v="182" actId="255"/>
        <pc:sldMkLst>
          <pc:docMk/>
          <pc:sldMk cId="2935613106" sldId="291"/>
        </pc:sldMkLst>
        <pc:spChg chg="mod">
          <ac:chgData name="McCann, Brendan D." userId="268b4cb9-88e4-4da0-a6fd-d87d479d643b" providerId="ADAL" clId="{5891C543-3E52-494A-A8A6-89E4275E79F7}" dt="2020-02-26T21:16:49.695" v="182" actId="255"/>
          <ac:spMkLst>
            <pc:docMk/>
            <pc:sldMk cId="2935613106" sldId="291"/>
            <ac:spMk id="6" creationId="{FEE89103-D976-9142-A4E2-22DE3CED9A90}"/>
          </ac:spMkLst>
        </pc:spChg>
      </pc:sldChg>
      <pc:sldChg chg="addSp delSp modSp ord">
        <pc:chgData name="McCann, Brendan D." userId="268b4cb9-88e4-4da0-a6fd-d87d479d643b" providerId="ADAL" clId="{5891C543-3E52-494A-A8A6-89E4275E79F7}" dt="2020-03-02T15:51:24.131" v="3233" actId="27636"/>
        <pc:sldMkLst>
          <pc:docMk/>
          <pc:sldMk cId="3765928450" sldId="292"/>
        </pc:sldMkLst>
        <pc:spChg chg="mod">
          <ac:chgData name="McCann, Brendan D." userId="268b4cb9-88e4-4da0-a6fd-d87d479d643b" providerId="ADAL" clId="{5891C543-3E52-494A-A8A6-89E4275E79F7}" dt="2020-02-28T10:32:16.080" v="3064" actId="255"/>
          <ac:spMkLst>
            <pc:docMk/>
            <pc:sldMk cId="3765928450" sldId="292"/>
            <ac:spMk id="2" creationId="{2578799B-D35B-D344-9FDC-AF73D604D1F3}"/>
          </ac:spMkLst>
        </pc:spChg>
        <pc:spChg chg="del mod">
          <ac:chgData name="McCann, Brendan D." userId="268b4cb9-88e4-4da0-a6fd-d87d479d643b" providerId="ADAL" clId="{5891C543-3E52-494A-A8A6-89E4275E79F7}" dt="2020-02-28T12:25:32.123" v="3130" actId="478"/>
          <ac:spMkLst>
            <pc:docMk/>
            <pc:sldMk cId="3765928450" sldId="292"/>
            <ac:spMk id="4" creationId="{1E11F799-B334-A145-8109-392A8731BC9C}"/>
          </ac:spMkLst>
        </pc:spChg>
        <pc:spChg chg="mod">
          <ac:chgData name="McCann, Brendan D." userId="268b4cb9-88e4-4da0-a6fd-d87d479d643b" providerId="ADAL" clId="{5891C543-3E52-494A-A8A6-89E4275E79F7}" dt="2020-03-02T15:51:24.131" v="3233" actId="27636"/>
          <ac:spMkLst>
            <pc:docMk/>
            <pc:sldMk cId="3765928450" sldId="292"/>
            <ac:spMk id="5" creationId="{AF010C5E-E854-8B49-891A-EBD6B202AA3E}"/>
          </ac:spMkLst>
        </pc:spChg>
        <pc:spChg chg="add mod">
          <ac:chgData name="McCann, Brendan D." userId="268b4cb9-88e4-4da0-a6fd-d87d479d643b" providerId="ADAL" clId="{5891C543-3E52-494A-A8A6-89E4275E79F7}" dt="2020-02-28T12:25:32.123" v="3130" actId="478"/>
          <ac:spMkLst>
            <pc:docMk/>
            <pc:sldMk cId="3765928450" sldId="292"/>
            <ac:spMk id="6" creationId="{B9A3209E-2172-8A42-A018-45A16A0F1AF8}"/>
          </ac:spMkLst>
        </pc:spChg>
      </pc:sldChg>
      <pc:sldChg chg="modSp">
        <pc:chgData name="McCann, Brendan D." userId="268b4cb9-88e4-4da0-a6fd-d87d479d643b" providerId="ADAL" clId="{5891C543-3E52-494A-A8A6-89E4275E79F7}" dt="2020-02-28T10:33:09.576" v="3071" actId="20577"/>
        <pc:sldMkLst>
          <pc:docMk/>
          <pc:sldMk cId="3206727136" sldId="293"/>
        </pc:sldMkLst>
        <pc:spChg chg="mod">
          <ac:chgData name="McCann, Brendan D." userId="268b4cb9-88e4-4da0-a6fd-d87d479d643b" providerId="ADAL" clId="{5891C543-3E52-494A-A8A6-89E4275E79F7}" dt="2020-02-26T21:16:57.545" v="183" actId="255"/>
          <ac:spMkLst>
            <pc:docMk/>
            <pc:sldMk cId="3206727136" sldId="293"/>
            <ac:spMk id="6" creationId="{FEE89103-D976-9142-A4E2-22DE3CED9A90}"/>
          </ac:spMkLst>
        </pc:spChg>
        <pc:spChg chg="mod">
          <ac:chgData name="McCann, Brendan D." userId="268b4cb9-88e4-4da0-a6fd-d87d479d643b" providerId="ADAL" clId="{5891C543-3E52-494A-A8A6-89E4275E79F7}" dt="2020-02-28T10:33:09.576" v="3071" actId="20577"/>
          <ac:spMkLst>
            <pc:docMk/>
            <pc:sldMk cId="3206727136" sldId="293"/>
            <ac:spMk id="19" creationId="{06F4792B-E823-D942-87F2-5A4B22475ACF}"/>
          </ac:spMkLst>
        </pc:spChg>
      </pc:sldChg>
      <pc:sldChg chg="modSp">
        <pc:chgData name="McCann, Brendan D." userId="268b4cb9-88e4-4da0-a6fd-d87d479d643b" providerId="ADAL" clId="{5891C543-3E52-494A-A8A6-89E4275E79F7}" dt="2020-02-27T12:17:37.233" v="2773" actId="20577"/>
        <pc:sldMkLst>
          <pc:docMk/>
          <pc:sldMk cId="3441675886" sldId="297"/>
        </pc:sldMkLst>
        <pc:spChg chg="mod">
          <ac:chgData name="McCann, Brendan D." userId="268b4cb9-88e4-4da0-a6fd-d87d479d643b" providerId="ADAL" clId="{5891C543-3E52-494A-A8A6-89E4275E79F7}" dt="2020-02-26T21:16:31.247" v="177" actId="255"/>
          <ac:spMkLst>
            <pc:docMk/>
            <pc:sldMk cId="3441675886" sldId="297"/>
            <ac:spMk id="2" creationId="{0F921F3F-AB3A-0845-8585-31BBDC186CA5}"/>
          </ac:spMkLst>
        </pc:spChg>
        <pc:graphicFrameChg chg="mod">
          <ac:chgData name="McCann, Brendan D." userId="268b4cb9-88e4-4da0-a6fd-d87d479d643b" providerId="ADAL" clId="{5891C543-3E52-494A-A8A6-89E4275E79F7}" dt="2020-02-27T12:17:37.233" v="2773" actId="20577"/>
          <ac:graphicFrameMkLst>
            <pc:docMk/>
            <pc:sldMk cId="3441675886" sldId="297"/>
            <ac:graphicFrameMk id="12" creationId="{CBAC9760-7267-864E-A132-16412498DE87}"/>
          </ac:graphicFrameMkLst>
        </pc:graphicFrameChg>
      </pc:sldChg>
      <pc:sldChg chg="modSp ord">
        <pc:chgData name="McCann, Brendan D." userId="268b4cb9-88e4-4da0-a6fd-d87d479d643b" providerId="ADAL" clId="{5891C543-3E52-494A-A8A6-89E4275E79F7}" dt="2020-02-27T14:00:58.431" v="3062"/>
        <pc:sldMkLst>
          <pc:docMk/>
          <pc:sldMk cId="42254133" sldId="298"/>
        </pc:sldMkLst>
        <pc:spChg chg="mod">
          <ac:chgData name="McCann, Brendan D." userId="268b4cb9-88e4-4da0-a6fd-d87d479d643b" providerId="ADAL" clId="{5891C543-3E52-494A-A8A6-89E4275E79F7}" dt="2020-02-26T21:17:35.965" v="185" actId="20577"/>
          <ac:spMkLst>
            <pc:docMk/>
            <pc:sldMk cId="42254133" sldId="298"/>
            <ac:spMk id="8" creationId="{29989F5E-D456-1649-B939-A89B2B64F244}"/>
          </ac:spMkLst>
        </pc:spChg>
      </pc:sldChg>
      <pc:sldChg chg="addSp delSp modSp">
        <pc:chgData name="McCann, Brendan D." userId="268b4cb9-88e4-4da0-a6fd-d87d479d643b" providerId="ADAL" clId="{5891C543-3E52-494A-A8A6-89E4275E79F7}" dt="2020-02-26T22:05:30.620" v="944" actId="2085"/>
        <pc:sldMkLst>
          <pc:docMk/>
          <pc:sldMk cId="3260725038" sldId="300"/>
        </pc:sldMkLst>
        <pc:spChg chg="mod">
          <ac:chgData name="McCann, Brendan D." userId="268b4cb9-88e4-4da0-a6fd-d87d479d643b" providerId="ADAL" clId="{5891C543-3E52-494A-A8A6-89E4275E79F7}" dt="2020-02-26T21:16:09.990" v="175" actId="255"/>
          <ac:spMkLst>
            <pc:docMk/>
            <pc:sldMk cId="3260725038" sldId="300"/>
            <ac:spMk id="8" creationId="{29989F5E-D456-1649-B939-A89B2B64F244}"/>
          </ac:spMkLst>
        </pc:spChg>
        <pc:spChg chg="mod">
          <ac:chgData name="McCann, Brendan D." userId="268b4cb9-88e4-4da0-a6fd-d87d479d643b" providerId="ADAL" clId="{5891C543-3E52-494A-A8A6-89E4275E79F7}" dt="2020-02-26T16:26:47.412" v="15" actId="20577"/>
          <ac:spMkLst>
            <pc:docMk/>
            <pc:sldMk cId="3260725038" sldId="300"/>
            <ac:spMk id="9" creationId="{66705AC5-DC2E-1045-ACB0-03501AFBAD7D}"/>
          </ac:spMkLst>
        </pc:spChg>
        <pc:graphicFrameChg chg="mod">
          <ac:chgData name="McCann, Brendan D." userId="268b4cb9-88e4-4da0-a6fd-d87d479d643b" providerId="ADAL" clId="{5891C543-3E52-494A-A8A6-89E4275E79F7}" dt="2020-02-26T22:05:30.620" v="944" actId="2085"/>
          <ac:graphicFrameMkLst>
            <pc:docMk/>
            <pc:sldMk cId="3260725038" sldId="300"/>
            <ac:graphicFrameMk id="6" creationId="{41C13E19-DC14-9D48-B43D-1473786FE50D}"/>
          </ac:graphicFrameMkLst>
        </pc:graphicFrameChg>
        <pc:graphicFrameChg chg="add del mod">
          <ac:chgData name="McCann, Brendan D." userId="268b4cb9-88e4-4da0-a6fd-d87d479d643b" providerId="ADAL" clId="{5891C543-3E52-494A-A8A6-89E4275E79F7}" dt="2020-02-26T21:23:41.616" v="254" actId="478"/>
          <ac:graphicFrameMkLst>
            <pc:docMk/>
            <pc:sldMk cId="3260725038" sldId="300"/>
            <ac:graphicFrameMk id="10" creationId="{460542D6-788E-5740-87C0-BB9FA07B59AE}"/>
          </ac:graphicFrameMkLst>
        </pc:graphicFrameChg>
      </pc:sldChg>
      <pc:sldChg chg="addSp delSp modSp add mod ord">
        <pc:chgData name="McCann, Brendan D." userId="268b4cb9-88e4-4da0-a6fd-d87d479d643b" providerId="ADAL" clId="{5891C543-3E52-494A-A8A6-89E4275E79F7}" dt="2020-02-28T10:32:25.124" v="3065" actId="255"/>
        <pc:sldMkLst>
          <pc:docMk/>
          <pc:sldMk cId="2209152307" sldId="301"/>
        </pc:sldMkLst>
        <pc:spChg chg="mod">
          <ac:chgData name="McCann, Brendan D." userId="268b4cb9-88e4-4da0-a6fd-d87d479d643b" providerId="ADAL" clId="{5891C543-3E52-494A-A8A6-89E4275E79F7}" dt="2020-02-28T10:32:25.124" v="3065" actId="255"/>
          <ac:spMkLst>
            <pc:docMk/>
            <pc:sldMk cId="2209152307" sldId="301"/>
            <ac:spMk id="2" creationId="{2578799B-D35B-D344-9FDC-AF73D604D1F3}"/>
          </ac:spMkLst>
        </pc:spChg>
        <pc:spChg chg="del mod">
          <ac:chgData name="McCann, Brendan D." userId="268b4cb9-88e4-4da0-a6fd-d87d479d643b" providerId="ADAL" clId="{5891C543-3E52-494A-A8A6-89E4275E79F7}" dt="2020-02-26T16:36:23.947" v="36" actId="478"/>
          <ac:spMkLst>
            <pc:docMk/>
            <pc:sldMk cId="2209152307" sldId="301"/>
            <ac:spMk id="3" creationId="{B149150D-AD83-F44F-B123-5B01E92B643A}"/>
          </ac:spMkLst>
        </pc:spChg>
        <pc:spChg chg="del">
          <ac:chgData name="McCann, Brendan D." userId="268b4cb9-88e4-4da0-a6fd-d87d479d643b" providerId="ADAL" clId="{5891C543-3E52-494A-A8A6-89E4275E79F7}" dt="2020-02-26T16:32:23.852" v="26" actId="478"/>
          <ac:spMkLst>
            <pc:docMk/>
            <pc:sldMk cId="2209152307" sldId="301"/>
            <ac:spMk id="7" creationId="{670D6BAA-8F02-0043-972D-8F33E5BD8185}"/>
          </ac:spMkLst>
        </pc:spChg>
        <pc:spChg chg="add mod">
          <ac:chgData name="McCann, Brendan D." userId="268b4cb9-88e4-4da0-a6fd-d87d479d643b" providerId="ADAL" clId="{5891C543-3E52-494A-A8A6-89E4275E79F7}" dt="2020-02-26T16:47:28.377" v="97" actId="27636"/>
          <ac:spMkLst>
            <pc:docMk/>
            <pc:sldMk cId="2209152307" sldId="301"/>
            <ac:spMk id="10" creationId="{EFD39696-F19F-884F-A1E6-B893E74FC8C7}"/>
          </ac:spMkLst>
        </pc:spChg>
        <pc:spChg chg="add mod">
          <ac:chgData name="McCann, Brendan D." userId="268b4cb9-88e4-4da0-a6fd-d87d479d643b" providerId="ADAL" clId="{5891C543-3E52-494A-A8A6-89E4275E79F7}" dt="2020-02-26T16:41:22.060" v="72" actId="20577"/>
          <ac:spMkLst>
            <pc:docMk/>
            <pc:sldMk cId="2209152307" sldId="301"/>
            <ac:spMk id="11" creationId="{A92C0451-1D94-4F41-B411-D1AA50EC608B}"/>
          </ac:spMkLst>
        </pc:spChg>
        <pc:spChg chg="del mod">
          <ac:chgData name="McCann, Brendan D." userId="268b4cb9-88e4-4da0-a6fd-d87d479d643b" providerId="ADAL" clId="{5891C543-3E52-494A-A8A6-89E4275E79F7}" dt="2020-02-26T16:36:33.931" v="38" actId="478"/>
          <ac:spMkLst>
            <pc:docMk/>
            <pc:sldMk cId="2209152307" sldId="301"/>
            <ac:spMk id="12" creationId="{7F9394F7-BF47-ED48-85B7-BCEE1A85CAC3}"/>
          </ac:spMkLst>
        </pc:spChg>
        <pc:spChg chg="add mod">
          <ac:chgData name="McCann, Brendan D." userId="268b4cb9-88e4-4da0-a6fd-d87d479d643b" providerId="ADAL" clId="{5891C543-3E52-494A-A8A6-89E4275E79F7}" dt="2020-02-26T16:37:25.577" v="54" actId="20577"/>
          <ac:spMkLst>
            <pc:docMk/>
            <pc:sldMk cId="2209152307" sldId="301"/>
            <ac:spMk id="14" creationId="{254BF3CD-F55B-064F-BFB5-8D5CF8AFA1A3}"/>
          </ac:spMkLst>
        </pc:spChg>
        <pc:graphicFrameChg chg="add mod">
          <ac:chgData name="McCann, Brendan D." userId="268b4cb9-88e4-4da0-a6fd-d87d479d643b" providerId="ADAL" clId="{5891C543-3E52-494A-A8A6-89E4275E79F7}" dt="2020-02-26T21:23:24.093" v="253"/>
          <ac:graphicFrameMkLst>
            <pc:docMk/>
            <pc:sldMk cId="2209152307" sldId="301"/>
            <ac:graphicFrameMk id="13" creationId="{19687FCC-7890-3B4B-B00D-0CB06149D4D2}"/>
          </ac:graphicFrameMkLst>
        </pc:graphicFrameChg>
      </pc:sldChg>
      <pc:sldChg chg="addSp delSp modSp add del ord">
        <pc:chgData name="McCann, Brendan D." userId="268b4cb9-88e4-4da0-a6fd-d87d479d643b" providerId="ADAL" clId="{5891C543-3E52-494A-A8A6-89E4275E79F7}" dt="2020-02-26T16:41:04.219" v="66" actId="2696"/>
        <pc:sldMkLst>
          <pc:docMk/>
          <pc:sldMk cId="587802239" sldId="302"/>
        </pc:sldMkLst>
        <pc:spChg chg="add del mod">
          <ac:chgData name="McCann, Brendan D." userId="268b4cb9-88e4-4da0-a6fd-d87d479d643b" providerId="ADAL" clId="{5891C543-3E52-494A-A8A6-89E4275E79F7}" dt="2020-02-26T16:27:34.168" v="22"/>
          <ac:spMkLst>
            <pc:docMk/>
            <pc:sldMk cId="587802239" sldId="302"/>
            <ac:spMk id="2" creationId="{9A49BA0C-5CE7-C84C-B437-4DBEA3534306}"/>
          </ac:spMkLst>
        </pc:spChg>
        <pc:spChg chg="mod">
          <ac:chgData name="McCann, Brendan D." userId="268b4cb9-88e4-4da0-a6fd-d87d479d643b" providerId="ADAL" clId="{5891C543-3E52-494A-A8A6-89E4275E79F7}" dt="2020-02-26T16:27:46.452" v="24" actId="1076"/>
          <ac:spMkLst>
            <pc:docMk/>
            <pc:sldMk cId="587802239" sldId="302"/>
            <ac:spMk id="9" creationId="{66705AC5-DC2E-1045-ACB0-03501AFBAD7D}"/>
          </ac:spMkLst>
        </pc:spChg>
      </pc:sldChg>
      <pc:sldChg chg="addSp delSp modSp del">
        <pc:chgData name="McCann, Brendan D." userId="268b4cb9-88e4-4da0-a6fd-d87d479d643b" providerId="ADAL" clId="{5891C543-3E52-494A-A8A6-89E4275E79F7}" dt="2020-02-27T12:04:31.353" v="2539" actId="2696"/>
        <pc:sldMkLst>
          <pc:docMk/>
          <pc:sldMk cId="4285683470" sldId="302"/>
        </pc:sldMkLst>
        <pc:spChg chg="del">
          <ac:chgData name="McCann, Brendan D." userId="268b4cb9-88e4-4da0-a6fd-d87d479d643b" providerId="ADAL" clId="{5891C543-3E52-494A-A8A6-89E4275E79F7}" dt="2020-02-26T21:19:25.281" v="238" actId="478"/>
          <ac:spMkLst>
            <pc:docMk/>
            <pc:sldMk cId="4285683470" sldId="302"/>
            <ac:spMk id="3" creationId="{B149150D-AD83-F44F-B123-5B01E92B643A}"/>
          </ac:spMkLst>
        </pc:spChg>
        <pc:spChg chg="mod">
          <ac:chgData name="McCann, Brendan D." userId="268b4cb9-88e4-4da0-a6fd-d87d479d643b" providerId="ADAL" clId="{5891C543-3E52-494A-A8A6-89E4275E79F7}" dt="2020-02-27T11:14:27.907" v="1426" actId="20577"/>
          <ac:spMkLst>
            <pc:docMk/>
            <pc:sldMk cId="4285683470" sldId="302"/>
            <ac:spMk id="4" creationId="{1E11F799-B334-A145-8109-392A8731BC9C}"/>
          </ac:spMkLst>
        </pc:spChg>
        <pc:spChg chg="del">
          <ac:chgData name="McCann, Brendan D." userId="268b4cb9-88e4-4da0-a6fd-d87d479d643b" providerId="ADAL" clId="{5891C543-3E52-494A-A8A6-89E4275E79F7}" dt="2020-02-27T11:14:35.452" v="1427" actId="478"/>
          <ac:spMkLst>
            <pc:docMk/>
            <pc:sldMk cId="4285683470" sldId="302"/>
            <ac:spMk id="6" creationId="{84F717F4-EFCA-1F47-B23A-B1D25513E3A6}"/>
          </ac:spMkLst>
        </pc:spChg>
        <pc:spChg chg="del mod">
          <ac:chgData name="McCann, Brendan D." userId="268b4cb9-88e4-4da0-a6fd-d87d479d643b" providerId="ADAL" clId="{5891C543-3E52-494A-A8A6-89E4275E79F7}" dt="2020-02-26T21:19:28.324" v="240" actId="478"/>
          <ac:spMkLst>
            <pc:docMk/>
            <pc:sldMk cId="4285683470" sldId="302"/>
            <ac:spMk id="7" creationId="{670D6BAA-8F02-0043-972D-8F33E5BD8185}"/>
          </ac:spMkLst>
        </pc:spChg>
        <pc:spChg chg="add mod">
          <ac:chgData name="McCann, Brendan D." userId="268b4cb9-88e4-4da0-a6fd-d87d479d643b" providerId="ADAL" clId="{5891C543-3E52-494A-A8A6-89E4275E79F7}" dt="2020-02-27T11:21:23.776" v="1529" actId="14100"/>
          <ac:spMkLst>
            <pc:docMk/>
            <pc:sldMk cId="4285683470" sldId="302"/>
            <ac:spMk id="8" creationId="{09EDC245-98BE-504D-89EB-09BF2C033E51}"/>
          </ac:spMkLst>
        </pc:spChg>
        <pc:spChg chg="add del mod">
          <ac:chgData name="McCann, Brendan D." userId="268b4cb9-88e4-4da0-a6fd-d87d479d643b" providerId="ADAL" clId="{5891C543-3E52-494A-A8A6-89E4275E79F7}" dt="2020-02-27T10:56:40.793" v="1018"/>
          <ac:spMkLst>
            <pc:docMk/>
            <pc:sldMk cId="4285683470" sldId="302"/>
            <ac:spMk id="9" creationId="{CFE0C8A0-CBC8-0941-B0BA-6C4EFFC6E717}"/>
          </ac:spMkLst>
        </pc:spChg>
        <pc:spChg chg="add del mod">
          <ac:chgData name="McCann, Brendan D." userId="268b4cb9-88e4-4da0-a6fd-d87d479d643b" providerId="ADAL" clId="{5891C543-3E52-494A-A8A6-89E4275E79F7}" dt="2020-02-27T12:02:34.375" v="2489"/>
          <ac:spMkLst>
            <pc:docMk/>
            <pc:sldMk cId="4285683470" sldId="302"/>
            <ac:spMk id="10" creationId="{55B9C8BA-4934-A542-83D7-9E80D439FDA1}"/>
          </ac:spMkLst>
        </pc:spChg>
        <pc:spChg chg="del">
          <ac:chgData name="McCann, Brendan D." userId="268b4cb9-88e4-4da0-a6fd-d87d479d643b" providerId="ADAL" clId="{5891C543-3E52-494A-A8A6-89E4275E79F7}" dt="2020-02-26T21:19:25.281" v="238" actId="478"/>
          <ac:spMkLst>
            <pc:docMk/>
            <pc:sldMk cId="4285683470" sldId="302"/>
            <ac:spMk id="12" creationId="{7F9394F7-BF47-ED48-85B7-BCEE1A85CAC3}"/>
          </ac:spMkLst>
        </pc:spChg>
        <pc:spChg chg="add del mod">
          <ac:chgData name="McCann, Brendan D." userId="268b4cb9-88e4-4da0-a6fd-d87d479d643b" providerId="ADAL" clId="{5891C543-3E52-494A-A8A6-89E4275E79F7}" dt="2020-02-27T11:13:45.227" v="1385" actId="478"/>
          <ac:spMkLst>
            <pc:docMk/>
            <pc:sldMk cId="4285683470" sldId="302"/>
            <ac:spMk id="17" creationId="{B89DD8F9-CA4C-6846-A1DE-0238DBFB32F6}"/>
          </ac:spMkLst>
        </pc:spChg>
        <pc:spChg chg="add mod">
          <ac:chgData name="McCann, Brendan D." userId="268b4cb9-88e4-4da0-a6fd-d87d479d643b" providerId="ADAL" clId="{5891C543-3E52-494A-A8A6-89E4275E79F7}" dt="2020-02-27T11:22:27.386" v="1544" actId="1076"/>
          <ac:spMkLst>
            <pc:docMk/>
            <pc:sldMk cId="4285683470" sldId="302"/>
            <ac:spMk id="18" creationId="{74CCBC3E-DD95-004E-964A-AB7F17A59889}"/>
          </ac:spMkLst>
        </pc:spChg>
        <pc:spChg chg="add mod">
          <ac:chgData name="McCann, Brendan D." userId="268b4cb9-88e4-4da0-a6fd-d87d479d643b" providerId="ADAL" clId="{5891C543-3E52-494A-A8A6-89E4275E79F7}" dt="2020-02-27T11:22:20.274" v="1543" actId="1076"/>
          <ac:spMkLst>
            <pc:docMk/>
            <pc:sldMk cId="4285683470" sldId="302"/>
            <ac:spMk id="19" creationId="{28ED6AFB-D775-7B4C-AFF1-38B414D784B4}"/>
          </ac:spMkLst>
        </pc:spChg>
        <pc:picChg chg="add mod">
          <ac:chgData name="McCann, Brendan D." userId="268b4cb9-88e4-4da0-a6fd-d87d479d643b" providerId="ADAL" clId="{5891C543-3E52-494A-A8A6-89E4275E79F7}" dt="2020-02-27T11:22:02.925" v="1540" actId="1076"/>
          <ac:picMkLst>
            <pc:docMk/>
            <pc:sldMk cId="4285683470" sldId="302"/>
            <ac:picMk id="13" creationId="{D21862AE-C979-B948-94B5-C48F93584DCE}"/>
          </ac:picMkLst>
        </pc:picChg>
        <pc:picChg chg="add mod">
          <ac:chgData name="McCann, Brendan D." userId="268b4cb9-88e4-4da0-a6fd-d87d479d643b" providerId="ADAL" clId="{5891C543-3E52-494A-A8A6-89E4275E79F7}" dt="2020-02-27T12:03:23.786" v="2528" actId="14100"/>
          <ac:picMkLst>
            <pc:docMk/>
            <pc:sldMk cId="4285683470" sldId="302"/>
            <ac:picMk id="16" creationId="{5B9C2427-C705-6746-B2E0-E318B696A0EF}"/>
          </ac:picMkLst>
        </pc:picChg>
      </pc:sldChg>
      <pc:sldChg chg="addSp delSp modSp add">
        <pc:chgData name="McCann, Brendan D." userId="268b4cb9-88e4-4da0-a6fd-d87d479d643b" providerId="ADAL" clId="{5891C543-3E52-494A-A8A6-89E4275E79F7}" dt="2020-02-27T13:33:45.882" v="2944" actId="20577"/>
        <pc:sldMkLst>
          <pc:docMk/>
          <pc:sldMk cId="2130203734" sldId="303"/>
        </pc:sldMkLst>
        <pc:spChg chg="mod">
          <ac:chgData name="McCann, Brendan D." userId="268b4cb9-88e4-4da0-a6fd-d87d479d643b" providerId="ADAL" clId="{5891C543-3E52-494A-A8A6-89E4275E79F7}" dt="2020-02-26T21:35:39.543" v="456" actId="255"/>
          <ac:spMkLst>
            <pc:docMk/>
            <pc:sldMk cId="2130203734" sldId="303"/>
            <ac:spMk id="2" creationId="{17DFAA0D-ADD6-454C-AE02-0120B17F37B6}"/>
          </ac:spMkLst>
        </pc:spChg>
        <pc:spChg chg="mod">
          <ac:chgData name="McCann, Brendan D." userId="268b4cb9-88e4-4da0-a6fd-d87d479d643b" providerId="ADAL" clId="{5891C543-3E52-494A-A8A6-89E4275E79F7}" dt="2020-02-27T13:33:45.882" v="2944" actId="20577"/>
          <ac:spMkLst>
            <pc:docMk/>
            <pc:sldMk cId="2130203734" sldId="303"/>
            <ac:spMk id="4" creationId="{52E8FE25-2611-3840-88CB-0699C5D4C0B7}"/>
          </ac:spMkLst>
        </pc:spChg>
        <pc:spChg chg="add del mod">
          <ac:chgData name="McCann, Brendan D." userId="268b4cb9-88e4-4da0-a6fd-d87d479d643b" providerId="ADAL" clId="{5891C543-3E52-494A-A8A6-89E4275E79F7}" dt="2020-02-26T21:43:05.286" v="832" actId="478"/>
          <ac:spMkLst>
            <pc:docMk/>
            <pc:sldMk cId="2130203734" sldId="303"/>
            <ac:spMk id="6" creationId="{91FEEB3F-2757-7F4E-8BAC-153962288989}"/>
          </ac:spMkLst>
        </pc:spChg>
        <pc:spChg chg="del">
          <ac:chgData name="McCann, Brendan D." userId="268b4cb9-88e4-4da0-a6fd-d87d479d643b" providerId="ADAL" clId="{5891C543-3E52-494A-A8A6-89E4275E79F7}" dt="2020-02-26T21:34:50.252" v="395" actId="478"/>
          <ac:spMkLst>
            <pc:docMk/>
            <pc:sldMk cId="2130203734" sldId="303"/>
            <ac:spMk id="10" creationId="{91EA4876-4E40-CA40-A49B-C597B8966B0B}"/>
          </ac:spMkLst>
        </pc:spChg>
        <pc:spChg chg="add mod">
          <ac:chgData name="McCann, Brendan D." userId="268b4cb9-88e4-4da0-a6fd-d87d479d643b" providerId="ADAL" clId="{5891C543-3E52-494A-A8A6-89E4275E79F7}" dt="2020-02-27T12:14:40.695" v="2764" actId="207"/>
          <ac:spMkLst>
            <pc:docMk/>
            <pc:sldMk cId="2130203734" sldId="303"/>
            <ac:spMk id="14" creationId="{EC0AE91A-8F04-8842-8E3D-A4DF1298B47C}"/>
          </ac:spMkLst>
        </pc:spChg>
        <pc:spChg chg="add del mod">
          <ac:chgData name="McCann, Brendan D." userId="268b4cb9-88e4-4da0-a6fd-d87d479d643b" providerId="ADAL" clId="{5891C543-3E52-494A-A8A6-89E4275E79F7}" dt="2020-02-27T11:00:02.185" v="1187" actId="478"/>
          <ac:spMkLst>
            <pc:docMk/>
            <pc:sldMk cId="2130203734" sldId="303"/>
            <ac:spMk id="15" creationId="{E3A8BEAD-3885-D846-967F-15DAD1C26228}"/>
          </ac:spMkLst>
        </pc:spChg>
        <pc:spChg chg="add del mod">
          <ac:chgData name="McCann, Brendan D." userId="268b4cb9-88e4-4da0-a6fd-d87d479d643b" providerId="ADAL" clId="{5891C543-3E52-494A-A8A6-89E4275E79F7}" dt="2020-02-27T11:01:30.337" v="1197"/>
          <ac:spMkLst>
            <pc:docMk/>
            <pc:sldMk cId="2130203734" sldId="303"/>
            <ac:spMk id="16" creationId="{8C792A87-DF03-BD49-8A3D-B311C72033F1}"/>
          </ac:spMkLst>
        </pc:spChg>
        <pc:spChg chg="add mod">
          <ac:chgData name="McCann, Brendan D." userId="268b4cb9-88e4-4da0-a6fd-d87d479d643b" providerId="ADAL" clId="{5891C543-3E52-494A-A8A6-89E4275E79F7}" dt="2020-02-27T13:33:39.492" v="2936" actId="20577"/>
          <ac:spMkLst>
            <pc:docMk/>
            <pc:sldMk cId="2130203734" sldId="303"/>
            <ac:spMk id="17" creationId="{CA4A79ED-2D23-C746-86C0-967B8674009E}"/>
          </ac:spMkLst>
        </pc:spChg>
        <pc:graphicFrameChg chg="add del mod modGraphic">
          <ac:chgData name="McCann, Brendan D." userId="268b4cb9-88e4-4da0-a6fd-d87d479d643b" providerId="ADAL" clId="{5891C543-3E52-494A-A8A6-89E4275E79F7}" dt="2020-02-27T10:49:29.496" v="945" actId="478"/>
          <ac:graphicFrameMkLst>
            <pc:docMk/>
            <pc:sldMk cId="2130203734" sldId="303"/>
            <ac:graphicFrameMk id="13" creationId="{52BC6372-09B4-174B-8EC9-40C670BDAC47}"/>
          </ac:graphicFrameMkLst>
        </pc:graphicFrameChg>
        <pc:graphicFrameChg chg="add del mod">
          <ac:chgData name="McCann, Brendan D." userId="268b4cb9-88e4-4da0-a6fd-d87d479d643b" providerId="ADAL" clId="{5891C543-3E52-494A-A8A6-89E4275E79F7}" dt="2020-02-27T11:12:09.313" v="1375" actId="478"/>
          <ac:graphicFrameMkLst>
            <pc:docMk/>
            <pc:sldMk cId="2130203734" sldId="303"/>
            <ac:graphicFrameMk id="18" creationId="{8DDE2393-C4CE-BC47-AB49-DDB725CCD71A}"/>
          </ac:graphicFrameMkLst>
        </pc:graphicFrameChg>
        <pc:picChg chg="del">
          <ac:chgData name="McCann, Brendan D." userId="268b4cb9-88e4-4da0-a6fd-d87d479d643b" providerId="ADAL" clId="{5891C543-3E52-494A-A8A6-89E4275E79F7}" dt="2020-02-26T21:34:48.013" v="394" actId="478"/>
          <ac:picMkLst>
            <pc:docMk/>
            <pc:sldMk cId="2130203734" sldId="303"/>
            <ac:picMk id="8" creationId="{3ACD426B-F698-FA4F-9C06-621AC7208EF9}"/>
          </ac:picMkLst>
        </pc:picChg>
        <pc:picChg chg="del">
          <ac:chgData name="McCann, Brendan D." userId="268b4cb9-88e4-4da0-a6fd-d87d479d643b" providerId="ADAL" clId="{5891C543-3E52-494A-A8A6-89E4275E79F7}" dt="2020-02-26T21:34:52.360" v="396" actId="478"/>
          <ac:picMkLst>
            <pc:docMk/>
            <pc:sldMk cId="2130203734" sldId="303"/>
            <ac:picMk id="9" creationId="{2711DE42-5C41-7243-9E18-3C5052C2162F}"/>
          </ac:picMkLst>
        </pc:picChg>
        <pc:picChg chg="add mod">
          <ac:chgData name="McCann, Brendan D." userId="268b4cb9-88e4-4da0-a6fd-d87d479d643b" providerId="ADAL" clId="{5891C543-3E52-494A-A8A6-89E4275E79F7}" dt="2020-02-27T11:43:51.169" v="2057" actId="1076"/>
          <ac:picMkLst>
            <pc:docMk/>
            <pc:sldMk cId="2130203734" sldId="303"/>
            <ac:picMk id="11" creationId="{C14D1D7A-E76F-6447-8D78-58D99509856C}"/>
          </ac:picMkLst>
        </pc:picChg>
        <pc:picChg chg="add mod">
          <ac:chgData name="McCann, Brendan D." userId="268b4cb9-88e4-4da0-a6fd-d87d479d643b" providerId="ADAL" clId="{5891C543-3E52-494A-A8A6-89E4275E79F7}" dt="2020-02-27T11:43:52.702" v="2058" actId="1076"/>
          <ac:picMkLst>
            <pc:docMk/>
            <pc:sldMk cId="2130203734" sldId="303"/>
            <ac:picMk id="12" creationId="{98A02256-0011-AF44-86EC-998A8B4CFA50}"/>
          </ac:picMkLst>
        </pc:picChg>
      </pc:sldChg>
      <pc:sldChg chg="modSp">
        <pc:chgData name="McCann, Brendan D." userId="268b4cb9-88e4-4da0-a6fd-d87d479d643b" providerId="ADAL" clId="{5891C543-3E52-494A-A8A6-89E4275E79F7}" dt="2020-02-28T12:32:25.951" v="3136" actId="20577"/>
        <pc:sldMkLst>
          <pc:docMk/>
          <pc:sldMk cId="3590188017" sldId="304"/>
        </pc:sldMkLst>
        <pc:spChg chg="mod">
          <ac:chgData name="McCann, Brendan D." userId="268b4cb9-88e4-4da0-a6fd-d87d479d643b" providerId="ADAL" clId="{5891C543-3E52-494A-A8A6-89E4275E79F7}" dt="2020-02-28T12:29:36.131" v="3134" actId="20577"/>
          <ac:spMkLst>
            <pc:docMk/>
            <pc:sldMk cId="3590188017" sldId="304"/>
            <ac:spMk id="5" creationId="{8F70EDE3-C35F-FB41-82C4-C0E6E616F09F}"/>
          </ac:spMkLst>
        </pc:spChg>
        <pc:spChg chg="mod">
          <ac:chgData name="McCann, Brendan D." userId="268b4cb9-88e4-4da0-a6fd-d87d479d643b" providerId="ADAL" clId="{5891C543-3E52-494A-A8A6-89E4275E79F7}" dt="2020-02-28T12:32:25.951" v="3136" actId="20577"/>
          <ac:spMkLst>
            <pc:docMk/>
            <pc:sldMk cId="3590188017" sldId="304"/>
            <ac:spMk id="12" creationId="{9CFE0BD6-88F3-EF49-826E-1B7CE56A7DA9}"/>
          </ac:spMkLst>
        </pc:spChg>
      </pc:sldChg>
      <pc:sldChg chg="addSp delSp modSp add mod ord modTransition">
        <pc:chgData name="McCann, Brendan D." userId="268b4cb9-88e4-4da0-a6fd-d87d479d643b" providerId="ADAL" clId="{5891C543-3E52-494A-A8A6-89E4275E79F7}" dt="2020-03-03T11:23:42.956" v="3249"/>
        <pc:sldMkLst>
          <pc:docMk/>
          <pc:sldMk cId="2679696733" sldId="305"/>
        </pc:sldMkLst>
        <pc:spChg chg="mod">
          <ac:chgData name="McCann, Brendan D." userId="268b4cb9-88e4-4da0-a6fd-d87d479d643b" providerId="ADAL" clId="{5891C543-3E52-494A-A8A6-89E4275E79F7}" dt="2020-02-28T12:19:34.221" v="3115" actId="20577"/>
          <ac:spMkLst>
            <pc:docMk/>
            <pc:sldMk cId="2679696733" sldId="305"/>
            <ac:spMk id="2" creationId="{FF28ABC9-7C2E-8340-89DF-89A1A9CC02FA}"/>
          </ac:spMkLst>
        </pc:spChg>
        <pc:spChg chg="add mod">
          <ac:chgData name="McCann, Brendan D." userId="268b4cb9-88e4-4da0-a6fd-d87d479d643b" providerId="ADAL" clId="{5891C543-3E52-494A-A8A6-89E4275E79F7}" dt="2020-03-02T11:16:25.642" v="3153" actId="20577"/>
          <ac:spMkLst>
            <pc:docMk/>
            <pc:sldMk cId="2679696733" sldId="305"/>
            <ac:spMk id="3" creationId="{A924A46D-F5F7-D641-9484-6BAA8FF645BE}"/>
          </ac:spMkLst>
        </pc:spChg>
        <pc:spChg chg="add del">
          <ac:chgData name="McCann, Brendan D." userId="268b4cb9-88e4-4da0-a6fd-d87d479d643b" providerId="ADAL" clId="{5891C543-3E52-494A-A8A6-89E4275E79F7}" dt="2020-03-02T11:11:20.806" v="3141" actId="478"/>
          <ac:spMkLst>
            <pc:docMk/>
            <pc:sldMk cId="2679696733" sldId="305"/>
            <ac:spMk id="7" creationId="{77F093EC-2E40-244A-B0D7-1A5C1CB04F9D}"/>
          </ac:spMkLst>
        </pc:spChg>
        <pc:graphicFrameChg chg="add del mod">
          <ac:chgData name="McCann, Brendan D." userId="268b4cb9-88e4-4da0-a6fd-d87d479d643b" providerId="ADAL" clId="{5891C543-3E52-494A-A8A6-89E4275E79F7}" dt="2020-02-28T12:18:59.802" v="3080" actId="478"/>
          <ac:graphicFrameMkLst>
            <pc:docMk/>
            <pc:sldMk cId="2679696733" sldId="305"/>
            <ac:graphicFrameMk id="4" creationId="{9C7FE450-2714-F445-AC25-5B04AB5D5388}"/>
          </ac:graphicFrameMkLst>
        </pc:graphicFrameChg>
        <pc:graphicFrameChg chg="del">
          <ac:chgData name="McCann, Brendan D." userId="268b4cb9-88e4-4da0-a6fd-d87d479d643b" providerId="ADAL" clId="{5891C543-3E52-494A-A8A6-89E4275E79F7}" dt="2020-02-28T12:18:38.744" v="3075" actId="478"/>
          <ac:graphicFrameMkLst>
            <pc:docMk/>
            <pc:sldMk cId="2679696733" sldId="305"/>
            <ac:graphicFrameMk id="8" creationId="{253E6859-F9FA-4A27-8216-9DBE5F1046A7}"/>
          </ac:graphicFrameMkLst>
        </pc:graphicFrameChg>
        <pc:graphicFrameChg chg="del mod">
          <ac:chgData name="McCann, Brendan D." userId="268b4cb9-88e4-4da0-a6fd-d87d479d643b" providerId="ADAL" clId="{5891C543-3E52-494A-A8A6-89E4275E79F7}" dt="2020-02-28T12:18:42.208" v="3077" actId="478"/>
          <ac:graphicFrameMkLst>
            <pc:docMk/>
            <pc:sldMk cId="2679696733" sldId="305"/>
            <ac:graphicFrameMk id="10" creationId="{0D9CB3EE-D144-6C41-A877-75025F5C38D8}"/>
          </ac:graphicFrameMkLst>
        </pc:graphicFrameChg>
        <pc:graphicFrameChg chg="del">
          <ac:chgData name="McCann, Brendan D." userId="268b4cb9-88e4-4da0-a6fd-d87d479d643b" providerId="ADAL" clId="{5891C543-3E52-494A-A8A6-89E4275E79F7}" dt="2020-02-28T12:19:05.014" v="3082" actId="478"/>
          <ac:graphicFrameMkLst>
            <pc:docMk/>
            <pc:sldMk cId="2679696733" sldId="305"/>
            <ac:graphicFrameMk id="11" creationId="{90981FF2-3303-4E46-8BFD-4056D5D8A4CD}"/>
          </ac:graphicFrameMkLst>
        </pc:graphicFrameChg>
        <pc:graphicFrameChg chg="del">
          <ac:chgData name="McCann, Brendan D." userId="268b4cb9-88e4-4da0-a6fd-d87d479d643b" providerId="ADAL" clId="{5891C543-3E52-494A-A8A6-89E4275E79F7}" dt="2020-02-28T12:19:11.945" v="3085" actId="478"/>
          <ac:graphicFrameMkLst>
            <pc:docMk/>
            <pc:sldMk cId="2679696733" sldId="305"/>
            <ac:graphicFrameMk id="12" creationId="{F38C5D9E-9DE3-EE4B-8834-7421A1418C76}"/>
          </ac:graphicFrameMkLst>
        </pc:graphicFrameChg>
        <pc:graphicFrameChg chg="del mod">
          <ac:chgData name="McCann, Brendan D." userId="268b4cb9-88e4-4da0-a6fd-d87d479d643b" providerId="ADAL" clId="{5891C543-3E52-494A-A8A6-89E4275E79F7}" dt="2020-02-28T12:19:09.943" v="3084" actId="478"/>
          <ac:graphicFrameMkLst>
            <pc:docMk/>
            <pc:sldMk cId="2679696733" sldId="305"/>
            <ac:graphicFrameMk id="16" creationId="{46BC1DBE-5796-8641-A864-546A45E7D24E}"/>
          </ac:graphicFrameMkLst>
        </pc:graphicFrameChg>
        <pc:picChg chg="add mod">
          <ac:chgData name="McCann, Brendan D." userId="268b4cb9-88e4-4da0-a6fd-d87d479d643b" providerId="ADAL" clId="{5891C543-3E52-494A-A8A6-89E4275E79F7}" dt="2020-03-02T11:12:06.709" v="3146" actId="1076"/>
          <ac:picMkLst>
            <pc:docMk/>
            <pc:sldMk cId="2679696733" sldId="305"/>
            <ac:picMk id="9" creationId="{4D02503F-ED03-054A-A25C-0A14643D197D}"/>
          </ac:picMkLst>
        </pc:picChg>
        <pc:picChg chg="del mod">
          <ac:chgData name="McCann, Brendan D." userId="268b4cb9-88e4-4da0-a6fd-d87d479d643b" providerId="ADAL" clId="{5891C543-3E52-494A-A8A6-89E4275E79F7}" dt="2020-03-02T11:09:08.106" v="3139" actId="478"/>
          <ac:picMkLst>
            <pc:docMk/>
            <pc:sldMk cId="2679696733" sldId="305"/>
            <ac:picMk id="1026" creationId="{6416857B-3E43-4975-9467-4E9525C5B3DD}"/>
          </ac:picMkLst>
        </pc:picChg>
      </pc:sldChg>
      <pc:sldChg chg="add del">
        <pc:chgData name="McCann, Brendan D." userId="268b4cb9-88e4-4da0-a6fd-d87d479d643b" providerId="ADAL" clId="{5891C543-3E52-494A-A8A6-89E4275E79F7}" dt="2020-02-28T12:14:12.152" v="3073" actId="2696"/>
        <pc:sldMkLst>
          <pc:docMk/>
          <pc:sldMk cId="3976390920" sldId="305"/>
        </pc:sldMkLst>
      </pc:sldChg>
    </pc:docChg>
  </pc:docChgLst>
  <pc:docChgLst>
    <pc:chgData name="Iaconis, Matthew R." userId="S::mriaconis@wpi.edu::d3e2f1a7-013e-4f83-b0df-8e40899f2bbf" providerId="AD" clId="Web-{16413807-8CDF-E505-77D6-1B131FE804A6}"/>
    <pc:docChg chg="addSld delSld modSld">
      <pc:chgData name="Iaconis, Matthew R." userId="S::mriaconis@wpi.edu::d3e2f1a7-013e-4f83-b0df-8e40899f2bbf" providerId="AD" clId="Web-{16413807-8CDF-E505-77D6-1B131FE804A6}" dt="2020-02-26T12:12:50.306" v="1889" actId="20577"/>
      <pc:docMkLst>
        <pc:docMk/>
      </pc:docMkLst>
      <pc:sldChg chg="addSp delSp modSp">
        <pc:chgData name="Iaconis, Matthew R." userId="S::mriaconis@wpi.edu::d3e2f1a7-013e-4f83-b0df-8e40899f2bbf" providerId="AD" clId="Web-{16413807-8CDF-E505-77D6-1B131FE804A6}" dt="2020-02-26T12:02:51.777" v="986" actId="14100"/>
        <pc:sldMkLst>
          <pc:docMk/>
          <pc:sldMk cId="1688221893" sldId="281"/>
        </pc:sldMkLst>
        <pc:spChg chg="mod">
          <ac:chgData name="Iaconis, Matthew R." userId="S::mriaconis@wpi.edu::d3e2f1a7-013e-4f83-b0df-8e40899f2bbf" providerId="AD" clId="Web-{16413807-8CDF-E505-77D6-1B131FE804A6}" dt="2020-02-26T11:35:28.425" v="220" actId="20577"/>
          <ac:spMkLst>
            <pc:docMk/>
            <pc:sldMk cId="1688221893" sldId="281"/>
            <ac:spMk id="6" creationId="{FEE89103-D976-9142-A4E2-22DE3CED9A90}"/>
          </ac:spMkLst>
        </pc:spChg>
        <pc:spChg chg="add del">
          <ac:chgData name="Iaconis, Matthew R." userId="S::mriaconis@wpi.edu::d3e2f1a7-013e-4f83-b0df-8e40899f2bbf" providerId="AD" clId="Web-{16413807-8CDF-E505-77D6-1B131FE804A6}" dt="2020-02-26T11:48:46.781" v="670"/>
          <ac:spMkLst>
            <pc:docMk/>
            <pc:sldMk cId="1688221893" sldId="281"/>
            <ac:spMk id="7" creationId="{2012CFAD-99E2-104B-B6B1-04A374707DDC}"/>
          </ac:spMkLst>
        </pc:spChg>
        <pc:spChg chg="del mod">
          <ac:chgData name="Iaconis, Matthew R." userId="S::mriaconis@wpi.edu::d3e2f1a7-013e-4f83-b0df-8e40899f2bbf" providerId="AD" clId="Web-{16413807-8CDF-E505-77D6-1B131FE804A6}" dt="2020-02-26T11:43:08.860" v="499"/>
          <ac:spMkLst>
            <pc:docMk/>
            <pc:sldMk cId="1688221893" sldId="281"/>
            <ac:spMk id="8" creationId="{DBC0B3CD-E4D9-2F4B-96C4-7406DA94C75C}"/>
          </ac:spMkLst>
        </pc:spChg>
        <pc:graphicFrameChg chg="add mod modGraphic">
          <ac:chgData name="Iaconis, Matthew R." userId="S::mriaconis@wpi.edu::d3e2f1a7-013e-4f83-b0df-8e40899f2bbf" providerId="AD" clId="Web-{16413807-8CDF-E505-77D6-1B131FE804A6}" dt="2020-02-26T12:02:51.777" v="986" actId="14100"/>
          <ac:graphicFrameMkLst>
            <pc:docMk/>
            <pc:sldMk cId="1688221893" sldId="281"/>
            <ac:graphicFrameMk id="2" creationId="{B97B77A3-9827-4E3D-8180-990662228BAB}"/>
          </ac:graphicFrameMkLst>
        </pc:graphicFrameChg>
      </pc:sldChg>
      <pc:sldChg chg="delSp">
        <pc:chgData name="Iaconis, Matthew R." userId="S::mriaconis@wpi.edu::d3e2f1a7-013e-4f83-b0df-8e40899f2bbf" providerId="AD" clId="Web-{16413807-8CDF-E505-77D6-1B131FE804A6}" dt="2020-02-26T12:09:18.010" v="1663"/>
        <pc:sldMkLst>
          <pc:docMk/>
          <pc:sldMk cId="2196452862" sldId="282"/>
        </pc:sldMkLst>
        <pc:picChg chg="del">
          <ac:chgData name="Iaconis, Matthew R." userId="S::mriaconis@wpi.edu::d3e2f1a7-013e-4f83-b0df-8e40899f2bbf" providerId="AD" clId="Web-{16413807-8CDF-E505-77D6-1B131FE804A6}" dt="2020-02-26T12:09:18.010" v="1663"/>
          <ac:picMkLst>
            <pc:docMk/>
            <pc:sldMk cId="2196452862" sldId="282"/>
            <ac:picMk id="3" creationId="{D961FE50-98DB-C04C-809D-58B38F42C578}"/>
          </ac:picMkLst>
        </pc:picChg>
      </pc:sldChg>
      <pc:sldChg chg="addSp delSp modSp add replId">
        <pc:chgData name="Iaconis, Matthew R." userId="S::mriaconis@wpi.edu::d3e2f1a7-013e-4f83-b0df-8e40899f2bbf" providerId="AD" clId="Web-{16413807-8CDF-E505-77D6-1B131FE804A6}" dt="2020-02-26T12:12:50.306" v="1888" actId="20577"/>
        <pc:sldMkLst>
          <pc:docMk/>
          <pc:sldMk cId="1581930793" sldId="294"/>
        </pc:sldMkLst>
        <pc:spChg chg="add del mod">
          <ac:chgData name="Iaconis, Matthew R." userId="S::mriaconis@wpi.edu::d3e2f1a7-013e-4f83-b0df-8e40899f2bbf" providerId="AD" clId="Web-{16413807-8CDF-E505-77D6-1B131FE804A6}" dt="2020-02-26T11:41:48.720" v="498"/>
          <ac:spMkLst>
            <pc:docMk/>
            <pc:sldMk cId="1581930793" sldId="294"/>
            <ac:spMk id="2" creationId="{B0276243-1E20-46ED-9AED-F5413079DBBA}"/>
          </ac:spMkLst>
        </pc:spChg>
        <pc:spChg chg="add mod">
          <ac:chgData name="Iaconis, Matthew R." userId="S::mriaconis@wpi.edu::d3e2f1a7-013e-4f83-b0df-8e40899f2bbf" providerId="AD" clId="Web-{16413807-8CDF-E505-77D6-1B131FE804A6}" dt="2020-02-26T11:50:40.436" v="690" actId="1076"/>
          <ac:spMkLst>
            <pc:docMk/>
            <pc:sldMk cId="1581930793" sldId="294"/>
            <ac:spMk id="4" creationId="{5FFBB133-392B-46F5-8C6D-82BC6420BA3B}"/>
          </ac:spMkLst>
        </pc:spChg>
        <pc:spChg chg="add mod">
          <ac:chgData name="Iaconis, Matthew R." userId="S::mriaconis@wpi.edu::d3e2f1a7-013e-4f83-b0df-8e40899f2bbf" providerId="AD" clId="Web-{16413807-8CDF-E505-77D6-1B131FE804A6}" dt="2020-02-26T12:12:50.306" v="1888" actId="20577"/>
          <ac:spMkLst>
            <pc:docMk/>
            <pc:sldMk cId="1581930793" sldId="294"/>
            <ac:spMk id="5" creationId="{DB913590-EA9A-402F-B932-E91520ECA66F}"/>
          </ac:spMkLst>
        </pc:spChg>
        <pc:spChg chg="mod">
          <ac:chgData name="Iaconis, Matthew R." userId="S::mriaconis@wpi.edu::d3e2f1a7-013e-4f83-b0df-8e40899f2bbf" providerId="AD" clId="Web-{16413807-8CDF-E505-77D6-1B131FE804A6}" dt="2020-02-26T11:40:58.080" v="479" actId="20577"/>
          <ac:spMkLst>
            <pc:docMk/>
            <pc:sldMk cId="1581930793" sldId="294"/>
            <ac:spMk id="8" creationId="{DBC0B3CD-E4D9-2F4B-96C4-7406DA94C75C}"/>
          </ac:spMkLst>
        </pc:spChg>
        <pc:picChg chg="add mod">
          <ac:chgData name="Iaconis, Matthew R." userId="S::mriaconis@wpi.edu::d3e2f1a7-013e-4f83-b0df-8e40899f2bbf" providerId="AD" clId="Web-{16413807-8CDF-E505-77D6-1B131FE804A6}" dt="2020-02-26T12:12:26.040" v="1879" actId="14100"/>
          <ac:picMkLst>
            <pc:docMk/>
            <pc:sldMk cId="1581930793" sldId="294"/>
            <ac:picMk id="10" creationId="{D0CB2246-C885-4403-9128-74153B95286D}"/>
          </ac:picMkLst>
        </pc:picChg>
      </pc:sldChg>
      <pc:sldChg chg="delSp modSp add replId">
        <pc:chgData name="Iaconis, Matthew R." userId="S::mriaconis@wpi.edu::d3e2f1a7-013e-4f83-b0df-8e40899f2bbf" providerId="AD" clId="Web-{16413807-8CDF-E505-77D6-1B131FE804A6}" dt="2020-02-26T12:10:41.947" v="1869" actId="20577"/>
        <pc:sldMkLst>
          <pc:docMk/>
          <pc:sldMk cId="2790224892" sldId="295"/>
        </pc:sldMkLst>
        <pc:spChg chg="mod">
          <ac:chgData name="Iaconis, Matthew R." userId="S::mriaconis@wpi.edu::d3e2f1a7-013e-4f83-b0df-8e40899f2bbf" providerId="AD" clId="Web-{16413807-8CDF-E505-77D6-1B131FE804A6}" dt="2020-02-26T12:09:55.025" v="1687" actId="20577"/>
          <ac:spMkLst>
            <pc:docMk/>
            <pc:sldMk cId="2790224892" sldId="295"/>
            <ac:spMk id="4" creationId="{5FFBB133-392B-46F5-8C6D-82BC6420BA3B}"/>
          </ac:spMkLst>
        </pc:spChg>
        <pc:spChg chg="mod">
          <ac:chgData name="Iaconis, Matthew R." userId="S::mriaconis@wpi.edu::d3e2f1a7-013e-4f83-b0df-8e40899f2bbf" providerId="AD" clId="Web-{16413807-8CDF-E505-77D6-1B131FE804A6}" dt="2020-02-26T12:10:41.947" v="1869" actId="20577"/>
          <ac:spMkLst>
            <pc:docMk/>
            <pc:sldMk cId="2790224892" sldId="295"/>
            <ac:spMk id="5" creationId="{DB913590-EA9A-402F-B932-E91520ECA66F}"/>
          </ac:spMkLst>
        </pc:spChg>
        <pc:picChg chg="del">
          <ac:chgData name="Iaconis, Matthew R." userId="S::mriaconis@wpi.edu::d3e2f1a7-013e-4f83-b0df-8e40899f2bbf" providerId="AD" clId="Web-{16413807-8CDF-E505-77D6-1B131FE804A6}" dt="2020-02-26T12:09:48.541" v="1670"/>
          <ac:picMkLst>
            <pc:docMk/>
            <pc:sldMk cId="2790224892" sldId="295"/>
            <ac:picMk id="10" creationId="{D0CB2246-C885-4403-9128-74153B95286D}"/>
          </ac:picMkLst>
        </pc:picChg>
      </pc:sldChg>
      <pc:sldChg chg="delSp modSp add del replId">
        <pc:chgData name="Iaconis, Matthew R." userId="S::mriaconis@wpi.edu::d3e2f1a7-013e-4f83-b0df-8e40899f2bbf" providerId="AD" clId="Web-{16413807-8CDF-E505-77D6-1B131FE804A6}" dt="2020-02-26T12:12:19.681" v="1878"/>
        <pc:sldMkLst>
          <pc:docMk/>
          <pc:sldMk cId="2470364097" sldId="296"/>
        </pc:sldMkLst>
        <pc:graphicFrameChg chg="del modGraphic">
          <ac:chgData name="Iaconis, Matthew R." userId="S::mriaconis@wpi.edu::d3e2f1a7-013e-4f83-b0df-8e40899f2bbf" providerId="AD" clId="Web-{16413807-8CDF-E505-77D6-1B131FE804A6}" dt="2020-02-26T12:12:14.540" v="1877"/>
          <ac:graphicFrameMkLst>
            <pc:docMk/>
            <pc:sldMk cId="2470364097" sldId="296"/>
            <ac:graphicFrameMk id="2" creationId="{B97B77A3-9827-4E3D-8180-990662228BAB}"/>
          </ac:graphicFrameMkLst>
        </pc:graphicFrameChg>
      </pc:sldChg>
    </pc:docChg>
  </pc:docChgLst>
  <pc:docChgLst>
    <pc:chgData name="McCann, Brendan D." userId="S::bdmccann@wpi.edu::268b4cb9-88e4-4da0-a6fd-d87d479d643b" providerId="AD" clId="Web-{D53E3D11-089B-4F64-9D8D-B87BF4E3CB4F}"/>
    <pc:docChg chg="modSld">
      <pc:chgData name="McCann, Brendan D." userId="S::bdmccann@wpi.edu::268b4cb9-88e4-4da0-a6fd-d87d479d643b" providerId="AD" clId="Web-{D53E3D11-089B-4F64-9D8D-B87BF4E3CB4F}" dt="2020-02-25T13:56:35.756" v="3" actId="20577"/>
      <pc:docMkLst>
        <pc:docMk/>
      </pc:docMkLst>
      <pc:sldChg chg="modSp">
        <pc:chgData name="McCann, Brendan D." userId="S::bdmccann@wpi.edu::268b4cb9-88e4-4da0-a6fd-d87d479d643b" providerId="AD" clId="Web-{D53E3D11-089B-4F64-9D8D-B87BF4E3CB4F}" dt="2020-02-25T13:56:35.756" v="2" actId="20577"/>
        <pc:sldMkLst>
          <pc:docMk/>
          <pc:sldMk cId="3628644125" sldId="284"/>
        </pc:sldMkLst>
        <pc:spChg chg="mod">
          <ac:chgData name="McCann, Brendan D." userId="S::bdmccann@wpi.edu::268b4cb9-88e4-4da0-a6fd-d87d479d643b" providerId="AD" clId="Web-{D53E3D11-089B-4F64-9D8D-B87BF4E3CB4F}" dt="2020-02-25T13:56:35.756" v="2" actId="20577"/>
          <ac:spMkLst>
            <pc:docMk/>
            <pc:sldMk cId="3628644125" sldId="284"/>
            <ac:spMk id="13" creationId="{CE3CB5C8-0633-8F4A-94C7-827F81B6E4B3}"/>
          </ac:spMkLst>
        </pc:spChg>
      </pc:sldChg>
    </pc:docChg>
  </pc:docChgLst>
  <pc:docChgLst>
    <pc:chgData name="Paul Bonarrigo" userId="2e5d7807-54cc-4a2d-83c3-315811a41431" providerId="ADAL" clId="{74376193-883A-4E79-A844-67DEA75B0940}"/>
    <pc:docChg chg="undo redo custSel modSld sldOrd">
      <pc:chgData name="Paul Bonarrigo" userId="2e5d7807-54cc-4a2d-83c3-315811a41431" providerId="ADAL" clId="{74376193-883A-4E79-A844-67DEA75B0940}" dt="2020-02-25T14:19:47.297" v="377" actId="20577"/>
      <pc:docMkLst>
        <pc:docMk/>
      </pc:docMkLst>
      <pc:sldChg chg="addSp delSp modSp mod addCm delCm modCm">
        <pc:chgData name="Paul Bonarrigo" userId="2e5d7807-54cc-4a2d-83c3-315811a41431" providerId="ADAL" clId="{74376193-883A-4E79-A844-67DEA75B0940}" dt="2020-02-25T14:04:12.183" v="213" actId="207"/>
        <pc:sldMkLst>
          <pc:docMk/>
          <pc:sldMk cId="592016946" sldId="277"/>
        </pc:sldMkLst>
        <pc:spChg chg="add mod ord">
          <ac:chgData name="Paul Bonarrigo" userId="2e5d7807-54cc-4a2d-83c3-315811a41431" providerId="ADAL" clId="{74376193-883A-4E79-A844-67DEA75B0940}" dt="2020-02-25T14:03:43.502" v="205" actId="14100"/>
          <ac:spMkLst>
            <pc:docMk/>
            <pc:sldMk cId="592016946" sldId="277"/>
            <ac:spMk id="4" creationId="{A4727EC8-9753-47E9-9749-9342868D245D}"/>
          </ac:spMkLst>
        </pc:spChg>
        <pc:spChg chg="mod">
          <ac:chgData name="Paul Bonarrigo" userId="2e5d7807-54cc-4a2d-83c3-315811a41431" providerId="ADAL" clId="{74376193-883A-4E79-A844-67DEA75B0940}" dt="2020-02-25T14:03:17.720" v="203" actId="207"/>
          <ac:spMkLst>
            <pc:docMk/>
            <pc:sldMk cId="592016946" sldId="277"/>
            <ac:spMk id="16" creationId="{2E720D3D-9071-2144-9577-F3527C9B38DE}"/>
          </ac:spMkLst>
        </pc:spChg>
        <pc:spChg chg="mod">
          <ac:chgData name="Paul Bonarrigo" userId="2e5d7807-54cc-4a2d-83c3-315811a41431" providerId="ADAL" clId="{74376193-883A-4E79-A844-67DEA75B0940}" dt="2020-02-25T14:03:55.842" v="209" actId="207"/>
          <ac:spMkLst>
            <pc:docMk/>
            <pc:sldMk cId="592016946" sldId="277"/>
            <ac:spMk id="17" creationId="{8CFB1CDB-DB4B-1945-98EE-189526D00D61}"/>
          </ac:spMkLst>
        </pc:spChg>
        <pc:spChg chg="mod">
          <ac:chgData name="Paul Bonarrigo" userId="2e5d7807-54cc-4a2d-83c3-315811a41431" providerId="ADAL" clId="{74376193-883A-4E79-A844-67DEA75B0940}" dt="2020-02-25T14:04:07.089" v="212" actId="207"/>
          <ac:spMkLst>
            <pc:docMk/>
            <pc:sldMk cId="592016946" sldId="277"/>
            <ac:spMk id="18" creationId="{7B3624C5-97AE-E24D-B75E-75A420C37863}"/>
          </ac:spMkLst>
        </pc:spChg>
        <pc:spChg chg="mod">
          <ac:chgData name="Paul Bonarrigo" userId="2e5d7807-54cc-4a2d-83c3-315811a41431" providerId="ADAL" clId="{74376193-883A-4E79-A844-67DEA75B0940}" dt="2020-02-25T14:03:59.527" v="210" actId="207"/>
          <ac:spMkLst>
            <pc:docMk/>
            <pc:sldMk cId="592016946" sldId="277"/>
            <ac:spMk id="19" creationId="{330111D8-5D4B-BD4E-AA1D-5A2AF757EA1A}"/>
          </ac:spMkLst>
        </pc:spChg>
        <pc:spChg chg="del mod">
          <ac:chgData name="Paul Bonarrigo" userId="2e5d7807-54cc-4a2d-83c3-315811a41431" providerId="ADAL" clId="{74376193-883A-4E79-A844-67DEA75B0940}" dt="2020-02-25T13:55:53.224" v="159" actId="478"/>
          <ac:spMkLst>
            <pc:docMk/>
            <pc:sldMk cId="592016946" sldId="277"/>
            <ac:spMk id="20" creationId="{CC75B171-4069-414F-98A2-B49F866B71BF}"/>
          </ac:spMkLst>
        </pc:spChg>
        <pc:spChg chg="mod">
          <ac:chgData name="Paul Bonarrigo" userId="2e5d7807-54cc-4a2d-83c3-315811a41431" providerId="ADAL" clId="{74376193-883A-4E79-A844-67DEA75B0940}" dt="2020-02-25T14:04:02.507" v="211" actId="207"/>
          <ac:spMkLst>
            <pc:docMk/>
            <pc:sldMk cId="592016946" sldId="277"/>
            <ac:spMk id="21" creationId="{E132B9CD-235C-7E4F-AA2B-A0DA85384E87}"/>
          </ac:spMkLst>
        </pc:spChg>
        <pc:spChg chg="mod">
          <ac:chgData name="Paul Bonarrigo" userId="2e5d7807-54cc-4a2d-83c3-315811a41431" providerId="ADAL" clId="{74376193-883A-4E79-A844-67DEA75B0940}" dt="2020-02-25T14:04:12.183" v="213" actId="207"/>
          <ac:spMkLst>
            <pc:docMk/>
            <pc:sldMk cId="592016946" sldId="277"/>
            <ac:spMk id="22" creationId="{23792065-5F4E-2148-B928-7078E14B2A0D}"/>
          </ac:spMkLst>
        </pc:spChg>
        <pc:spChg chg="add mod ord">
          <ac:chgData name="Paul Bonarrigo" userId="2e5d7807-54cc-4a2d-83c3-315811a41431" providerId="ADAL" clId="{74376193-883A-4E79-A844-67DEA75B0940}" dt="2020-02-25T14:03:52.180" v="208" actId="167"/>
          <ac:spMkLst>
            <pc:docMk/>
            <pc:sldMk cId="592016946" sldId="277"/>
            <ac:spMk id="24" creationId="{5CCD1A25-4808-4BCE-89F1-9FCD9DF5D97D}"/>
          </ac:spMkLst>
        </pc:spChg>
        <pc:picChg chg="add del mod">
          <ac:chgData name="Paul Bonarrigo" userId="2e5d7807-54cc-4a2d-83c3-315811a41431" providerId="ADAL" clId="{74376193-883A-4E79-A844-67DEA75B0940}" dt="2020-02-25T13:49:54.515" v="131" actId="478"/>
          <ac:picMkLst>
            <pc:docMk/>
            <pc:sldMk cId="592016946" sldId="277"/>
            <ac:picMk id="2" creationId="{8B344825-EAD0-425B-BC8D-8E26F1544243}"/>
          </ac:picMkLst>
        </pc:picChg>
        <pc:picChg chg="mod">
          <ac:chgData name="Paul Bonarrigo" userId="2e5d7807-54cc-4a2d-83c3-315811a41431" providerId="ADAL" clId="{74376193-883A-4E79-A844-67DEA75B0940}" dt="2020-02-25T13:58:11.130" v="185" actId="1076"/>
          <ac:picMkLst>
            <pc:docMk/>
            <pc:sldMk cId="592016946" sldId="277"/>
            <ac:picMk id="13" creationId="{B6A5F10C-9970-DA4A-B3AB-95B330C923D5}"/>
          </ac:picMkLst>
        </pc:picChg>
        <pc:picChg chg="del">
          <ac:chgData name="Paul Bonarrigo" userId="2e5d7807-54cc-4a2d-83c3-315811a41431" providerId="ADAL" clId="{74376193-883A-4E79-A844-67DEA75B0940}" dt="2020-02-25T13:59:13.779" v="188" actId="478"/>
          <ac:picMkLst>
            <pc:docMk/>
            <pc:sldMk cId="592016946" sldId="277"/>
            <ac:picMk id="15" creationId="{67799F34-276C-3946-9912-98BEDD733EEC}"/>
          </ac:picMkLst>
        </pc:picChg>
        <pc:picChg chg="add mod">
          <ac:chgData name="Paul Bonarrigo" userId="2e5d7807-54cc-4a2d-83c3-315811a41431" providerId="ADAL" clId="{74376193-883A-4E79-A844-67DEA75B0940}" dt="2020-02-25T13:59:37.785" v="196" actId="1076"/>
          <ac:picMkLst>
            <pc:docMk/>
            <pc:sldMk cId="592016946" sldId="277"/>
            <ac:picMk id="23" creationId="{DD129FD7-A9B7-49B0-A64B-72B1D83E2D61}"/>
          </ac:picMkLst>
        </pc:picChg>
        <pc:picChg chg="mod">
          <ac:chgData name="Paul Bonarrigo" userId="2e5d7807-54cc-4a2d-83c3-315811a41431" providerId="ADAL" clId="{74376193-883A-4E79-A844-67DEA75B0940}" dt="2020-02-25T13:58:15.641" v="186" actId="1076"/>
          <ac:picMkLst>
            <pc:docMk/>
            <pc:sldMk cId="592016946" sldId="277"/>
            <ac:picMk id="38" creationId="{DA0B0AEE-7B0A-214A-A8DE-552D8CE99E3C}"/>
          </ac:picMkLst>
        </pc:picChg>
        <pc:picChg chg="mod">
          <ac:chgData name="Paul Bonarrigo" userId="2e5d7807-54cc-4a2d-83c3-315811a41431" providerId="ADAL" clId="{74376193-883A-4E79-A844-67DEA75B0940}" dt="2020-02-25T13:59:34.797" v="195" actId="1076"/>
          <ac:picMkLst>
            <pc:docMk/>
            <pc:sldMk cId="592016946" sldId="277"/>
            <ac:picMk id="39" creationId="{F5F2B4F3-5188-F443-A0C0-3BC31AF7FF52}"/>
          </ac:picMkLst>
        </pc:picChg>
      </pc:sldChg>
      <pc:sldChg chg="modSp mod">
        <pc:chgData name="Paul Bonarrigo" userId="2e5d7807-54cc-4a2d-83c3-315811a41431" providerId="ADAL" clId="{74376193-883A-4E79-A844-67DEA75B0940}" dt="2020-02-25T13:32:46.833" v="1" actId="27636"/>
        <pc:sldMkLst>
          <pc:docMk/>
          <pc:sldMk cId="863613802" sldId="280"/>
        </pc:sldMkLst>
        <pc:spChg chg="mod">
          <ac:chgData name="Paul Bonarrigo" userId="2e5d7807-54cc-4a2d-83c3-315811a41431" providerId="ADAL" clId="{74376193-883A-4E79-A844-67DEA75B0940}" dt="2020-02-25T13:32:46.833" v="1" actId="27636"/>
          <ac:spMkLst>
            <pc:docMk/>
            <pc:sldMk cId="863613802" sldId="280"/>
            <ac:spMk id="7" creationId="{2012CFAD-99E2-104B-B6B1-04A374707DDC}"/>
          </ac:spMkLst>
        </pc:spChg>
      </pc:sldChg>
      <pc:sldChg chg="addSp delSp modSp mod addCm modCm">
        <pc:chgData name="Paul Bonarrigo" userId="2e5d7807-54cc-4a2d-83c3-315811a41431" providerId="ADAL" clId="{74376193-883A-4E79-A844-67DEA75B0940}" dt="2020-02-25T14:13:33.637" v="288" actId="20577"/>
        <pc:sldMkLst>
          <pc:docMk/>
          <pc:sldMk cId="2119205265" sldId="283"/>
        </pc:sldMkLst>
        <pc:spChg chg="mod">
          <ac:chgData name="Paul Bonarrigo" userId="2e5d7807-54cc-4a2d-83c3-315811a41431" providerId="ADAL" clId="{74376193-883A-4E79-A844-67DEA75B0940}" dt="2020-02-25T14:13:33.637" v="288" actId="20577"/>
          <ac:spMkLst>
            <pc:docMk/>
            <pc:sldMk cId="2119205265" sldId="283"/>
            <ac:spMk id="4" creationId="{1E11F799-B334-A145-8109-392A8731BC9C}"/>
          </ac:spMkLst>
        </pc:spChg>
        <pc:spChg chg="del">
          <ac:chgData name="Paul Bonarrigo" userId="2e5d7807-54cc-4a2d-83c3-315811a41431" providerId="ADAL" clId="{74376193-883A-4E79-A844-67DEA75B0940}" dt="2020-02-25T14:08:48.543" v="236" actId="478"/>
          <ac:spMkLst>
            <pc:docMk/>
            <pc:sldMk cId="2119205265" sldId="283"/>
            <ac:spMk id="9" creationId="{19A005C2-9D10-4248-9D7A-AC9DE3A9B20D}"/>
          </ac:spMkLst>
        </pc:spChg>
        <pc:spChg chg="del">
          <ac:chgData name="Paul Bonarrigo" userId="2e5d7807-54cc-4a2d-83c3-315811a41431" providerId="ADAL" clId="{74376193-883A-4E79-A844-67DEA75B0940}" dt="2020-02-25T14:08:52.512" v="237" actId="478"/>
          <ac:spMkLst>
            <pc:docMk/>
            <pc:sldMk cId="2119205265" sldId="283"/>
            <ac:spMk id="19" creationId="{6AD59833-9D98-4D47-9608-C02F54232A5B}"/>
          </ac:spMkLst>
        </pc:spChg>
        <pc:picChg chg="mod">
          <ac:chgData name="Paul Bonarrigo" userId="2e5d7807-54cc-4a2d-83c3-315811a41431" providerId="ADAL" clId="{74376193-883A-4E79-A844-67DEA75B0940}" dt="2020-02-25T14:09:10.251" v="243" actId="1076"/>
          <ac:picMkLst>
            <pc:docMk/>
            <pc:sldMk cId="2119205265" sldId="283"/>
            <ac:picMk id="11" creationId="{76AF4341-B2A9-664B-BF32-1B560A9441BB}"/>
          </ac:picMkLst>
        </pc:picChg>
        <pc:picChg chg="add mod">
          <ac:chgData name="Paul Bonarrigo" userId="2e5d7807-54cc-4a2d-83c3-315811a41431" providerId="ADAL" clId="{74376193-883A-4E79-A844-67DEA75B0940}" dt="2020-02-25T14:10:18.297" v="251" actId="1076"/>
          <ac:picMkLst>
            <pc:docMk/>
            <pc:sldMk cId="2119205265" sldId="283"/>
            <ac:picMk id="12" creationId="{3B812B3D-028D-4348-96CD-FDDDD6063864}"/>
          </ac:picMkLst>
        </pc:picChg>
        <pc:picChg chg="mod">
          <ac:chgData name="Paul Bonarrigo" userId="2e5d7807-54cc-4a2d-83c3-315811a41431" providerId="ADAL" clId="{74376193-883A-4E79-A844-67DEA75B0940}" dt="2020-02-25T14:09:04.034" v="241" actId="1076"/>
          <ac:picMkLst>
            <pc:docMk/>
            <pc:sldMk cId="2119205265" sldId="283"/>
            <ac:picMk id="13" creationId="{789E5203-5F1E-8D47-91F3-6DA992751A62}"/>
          </ac:picMkLst>
        </pc:picChg>
        <pc:picChg chg="add mod">
          <ac:chgData name="Paul Bonarrigo" userId="2e5d7807-54cc-4a2d-83c3-315811a41431" providerId="ADAL" clId="{74376193-883A-4E79-A844-67DEA75B0940}" dt="2020-02-25T14:10:23.280" v="252" actId="1076"/>
          <ac:picMkLst>
            <pc:docMk/>
            <pc:sldMk cId="2119205265" sldId="283"/>
            <ac:picMk id="14" creationId="{8AC1F987-79AE-4BC4-A26A-DCEDC9ED1641}"/>
          </ac:picMkLst>
        </pc:picChg>
        <pc:picChg chg="mod">
          <ac:chgData name="Paul Bonarrigo" userId="2e5d7807-54cc-4a2d-83c3-315811a41431" providerId="ADAL" clId="{74376193-883A-4E79-A844-67DEA75B0940}" dt="2020-02-25T14:09:05.859" v="242" actId="1076"/>
          <ac:picMkLst>
            <pc:docMk/>
            <pc:sldMk cId="2119205265" sldId="283"/>
            <ac:picMk id="15" creationId="{476115D2-2C5D-9D43-B008-A960EAC8A7E9}"/>
          </ac:picMkLst>
        </pc:picChg>
        <pc:picChg chg="del">
          <ac:chgData name="Paul Bonarrigo" userId="2e5d7807-54cc-4a2d-83c3-315811a41431" providerId="ADAL" clId="{74376193-883A-4E79-A844-67DEA75B0940}" dt="2020-02-25T14:09:02.180" v="240" actId="478"/>
          <ac:picMkLst>
            <pc:docMk/>
            <pc:sldMk cId="2119205265" sldId="283"/>
            <ac:picMk id="17" creationId="{4A9FD226-212F-A149-BDD7-B931EAA78779}"/>
          </ac:picMkLst>
        </pc:picChg>
      </pc:sldChg>
      <pc:sldChg chg="modSp mod addCm modCm">
        <pc:chgData name="Paul Bonarrigo" userId="2e5d7807-54cc-4a2d-83c3-315811a41431" providerId="ADAL" clId="{74376193-883A-4E79-A844-67DEA75B0940}" dt="2020-02-25T14:15:28.898" v="306" actId="1076"/>
        <pc:sldMkLst>
          <pc:docMk/>
          <pc:sldMk cId="3628644125" sldId="284"/>
        </pc:sldMkLst>
        <pc:spChg chg="mod">
          <ac:chgData name="Paul Bonarrigo" userId="2e5d7807-54cc-4a2d-83c3-315811a41431" providerId="ADAL" clId="{74376193-883A-4E79-A844-67DEA75B0940}" dt="2020-02-25T13:39:27.892" v="35" actId="20577"/>
          <ac:spMkLst>
            <pc:docMk/>
            <pc:sldMk cId="3628644125" sldId="284"/>
            <ac:spMk id="2" creationId="{2578799B-D35B-D344-9FDC-AF73D604D1F3}"/>
          </ac:spMkLst>
        </pc:spChg>
        <pc:spChg chg="mod">
          <ac:chgData name="Paul Bonarrigo" userId="2e5d7807-54cc-4a2d-83c3-315811a41431" providerId="ADAL" clId="{74376193-883A-4E79-A844-67DEA75B0940}" dt="2020-02-25T14:15:25.593" v="305" actId="1076"/>
          <ac:spMkLst>
            <pc:docMk/>
            <pc:sldMk cId="3628644125" sldId="284"/>
            <ac:spMk id="7" creationId="{670D6BAA-8F02-0043-972D-8F33E5BD8185}"/>
          </ac:spMkLst>
        </pc:spChg>
        <pc:spChg chg="mod">
          <ac:chgData name="Paul Bonarrigo" userId="2e5d7807-54cc-4a2d-83c3-315811a41431" providerId="ADAL" clId="{74376193-883A-4E79-A844-67DEA75B0940}" dt="2020-02-25T14:15:28.898" v="306" actId="1076"/>
          <ac:spMkLst>
            <pc:docMk/>
            <pc:sldMk cId="3628644125" sldId="284"/>
            <ac:spMk id="12" creationId="{7F9394F7-BF47-ED48-85B7-BCEE1A85CAC3}"/>
          </ac:spMkLst>
        </pc:spChg>
      </pc:sldChg>
      <pc:sldChg chg="addSp delSp modSp mod">
        <pc:chgData name="Paul Bonarrigo" userId="2e5d7807-54cc-4a2d-83c3-315811a41431" providerId="ADAL" clId="{74376193-883A-4E79-A844-67DEA75B0940}" dt="2020-02-25T14:19:47.297" v="377" actId="20577"/>
        <pc:sldMkLst>
          <pc:docMk/>
          <pc:sldMk cId="415511176" sldId="289"/>
        </pc:sldMkLst>
        <pc:spChg chg="mod">
          <ac:chgData name="Paul Bonarrigo" userId="2e5d7807-54cc-4a2d-83c3-315811a41431" providerId="ADAL" clId="{74376193-883A-4E79-A844-67DEA75B0940}" dt="2020-02-25T14:17:26.116" v="325" actId="20577"/>
          <ac:spMkLst>
            <pc:docMk/>
            <pc:sldMk cId="415511176" sldId="289"/>
            <ac:spMk id="2" creationId="{17DFAA0D-ADD6-454C-AE02-0120B17F37B6}"/>
          </ac:spMkLst>
        </pc:spChg>
        <pc:spChg chg="mod">
          <ac:chgData name="Paul Bonarrigo" userId="2e5d7807-54cc-4a2d-83c3-315811a41431" providerId="ADAL" clId="{74376193-883A-4E79-A844-67DEA75B0940}" dt="2020-02-25T14:19:47.297" v="377" actId="20577"/>
          <ac:spMkLst>
            <pc:docMk/>
            <pc:sldMk cId="415511176" sldId="289"/>
            <ac:spMk id="3" creationId="{D6017C37-9F06-1045-A8EE-469F2EC710C0}"/>
          </ac:spMkLst>
        </pc:spChg>
        <pc:spChg chg="del mod">
          <ac:chgData name="Paul Bonarrigo" userId="2e5d7807-54cc-4a2d-83c3-315811a41431" providerId="ADAL" clId="{74376193-883A-4E79-A844-67DEA75B0940}" dt="2020-02-25T14:19:01.370" v="375" actId="478"/>
          <ac:spMkLst>
            <pc:docMk/>
            <pc:sldMk cId="415511176" sldId="289"/>
            <ac:spMk id="4" creationId="{52E8FE25-2611-3840-88CB-0699C5D4C0B7}"/>
          </ac:spMkLst>
        </pc:spChg>
        <pc:spChg chg="add mod">
          <ac:chgData name="Paul Bonarrigo" userId="2e5d7807-54cc-4a2d-83c3-315811a41431" providerId="ADAL" clId="{74376193-883A-4E79-A844-67DEA75B0940}" dt="2020-02-25T14:18:54.729" v="374" actId="207"/>
          <ac:spMkLst>
            <pc:docMk/>
            <pc:sldMk cId="415511176" sldId="289"/>
            <ac:spMk id="8" creationId="{80B25BFD-4443-4284-AC0B-E3769903BC0A}"/>
          </ac:spMkLst>
        </pc:spChg>
        <pc:spChg chg="add mod">
          <ac:chgData name="Paul Bonarrigo" userId="2e5d7807-54cc-4a2d-83c3-315811a41431" providerId="ADAL" clId="{74376193-883A-4E79-A844-67DEA75B0940}" dt="2020-02-25T14:19:01.370" v="375" actId="478"/>
          <ac:spMkLst>
            <pc:docMk/>
            <pc:sldMk cId="415511176" sldId="289"/>
            <ac:spMk id="9" creationId="{516551D2-D8D4-4225-A630-FD1262163704}"/>
          </ac:spMkLst>
        </pc:spChg>
      </pc:sldChg>
      <pc:sldChg chg="modSp mod">
        <pc:chgData name="Paul Bonarrigo" userId="2e5d7807-54cc-4a2d-83c3-315811a41431" providerId="ADAL" clId="{74376193-883A-4E79-A844-67DEA75B0940}" dt="2020-02-25T13:32:46.900" v="3" actId="27636"/>
        <pc:sldMkLst>
          <pc:docMk/>
          <pc:sldMk cId="2935613106" sldId="291"/>
        </pc:sldMkLst>
        <pc:spChg chg="mod">
          <ac:chgData name="Paul Bonarrigo" userId="2e5d7807-54cc-4a2d-83c3-315811a41431" providerId="ADAL" clId="{74376193-883A-4E79-A844-67DEA75B0940}" dt="2020-02-25T13:32:46.900" v="3" actId="27636"/>
          <ac:spMkLst>
            <pc:docMk/>
            <pc:sldMk cId="2935613106" sldId="291"/>
            <ac:spMk id="7" creationId="{2012CFAD-99E2-104B-B6B1-04A374707DDC}"/>
          </ac:spMkLst>
        </pc:spChg>
      </pc:sldChg>
      <pc:sldChg chg="addSp delSp modSp mod ord addCm modCm">
        <pc:chgData name="Paul Bonarrigo" userId="2e5d7807-54cc-4a2d-83c3-315811a41431" providerId="ADAL" clId="{74376193-883A-4E79-A844-67DEA75B0940}" dt="2020-02-25T14:14:56.455" v="303" actId="1076"/>
        <pc:sldMkLst>
          <pc:docMk/>
          <pc:sldMk cId="3765928450" sldId="292"/>
        </pc:sldMkLst>
        <pc:spChg chg="mod">
          <ac:chgData name="Paul Bonarrigo" userId="2e5d7807-54cc-4a2d-83c3-315811a41431" providerId="ADAL" clId="{74376193-883A-4E79-A844-67DEA75B0940}" dt="2020-02-25T13:39:39.699" v="68" actId="20577"/>
          <ac:spMkLst>
            <pc:docMk/>
            <pc:sldMk cId="3765928450" sldId="292"/>
            <ac:spMk id="2" creationId="{2578799B-D35B-D344-9FDC-AF73D604D1F3}"/>
          </ac:spMkLst>
        </pc:spChg>
        <pc:spChg chg="del">
          <ac:chgData name="Paul Bonarrigo" userId="2e5d7807-54cc-4a2d-83c3-315811a41431" providerId="ADAL" clId="{74376193-883A-4E79-A844-67DEA75B0940}" dt="2020-02-25T14:09:37.491" v="246" actId="478"/>
          <ac:spMkLst>
            <pc:docMk/>
            <pc:sldMk cId="3765928450" sldId="292"/>
            <ac:spMk id="3" creationId="{6F16FC97-D708-BD49-A954-23608B5E811F}"/>
          </ac:spMkLst>
        </pc:spChg>
        <pc:spChg chg="mod">
          <ac:chgData name="Paul Bonarrigo" userId="2e5d7807-54cc-4a2d-83c3-315811a41431" providerId="ADAL" clId="{74376193-883A-4E79-A844-67DEA75B0940}" dt="2020-02-25T13:40:24.976" v="124" actId="20577"/>
          <ac:spMkLst>
            <pc:docMk/>
            <pc:sldMk cId="3765928450" sldId="292"/>
            <ac:spMk id="4" creationId="{1E11F799-B334-A145-8109-392A8731BC9C}"/>
          </ac:spMkLst>
        </pc:spChg>
        <pc:picChg chg="mod">
          <ac:chgData name="Paul Bonarrigo" userId="2e5d7807-54cc-4a2d-83c3-315811a41431" providerId="ADAL" clId="{74376193-883A-4E79-A844-67DEA75B0940}" dt="2020-02-25T14:14:56.455" v="303" actId="1076"/>
          <ac:picMkLst>
            <pc:docMk/>
            <pc:sldMk cId="3765928450" sldId="292"/>
            <ac:picMk id="7" creationId="{9AC91359-3ECC-5C45-84ED-0CE496737795}"/>
          </ac:picMkLst>
        </pc:picChg>
        <pc:picChg chg="add del">
          <ac:chgData name="Paul Bonarrigo" userId="2e5d7807-54cc-4a2d-83c3-315811a41431" providerId="ADAL" clId="{74376193-883A-4E79-A844-67DEA75B0940}" dt="2020-02-25T14:09:46.810" v="249" actId="478"/>
          <ac:picMkLst>
            <pc:docMk/>
            <pc:sldMk cId="3765928450" sldId="292"/>
            <ac:picMk id="10" creationId="{09F08DA0-8528-4AC7-A2F2-8F734FB8EA0E}"/>
          </ac:picMkLst>
        </pc:picChg>
        <pc:picChg chg="add mod">
          <ac:chgData name="Paul Bonarrigo" userId="2e5d7807-54cc-4a2d-83c3-315811a41431" providerId="ADAL" clId="{74376193-883A-4E79-A844-67DEA75B0940}" dt="2020-02-25T14:14:44.729" v="301" actId="1076"/>
          <ac:picMkLst>
            <pc:docMk/>
            <pc:sldMk cId="3765928450" sldId="292"/>
            <ac:picMk id="11" creationId="{FDDCBD41-00D9-442D-9856-690EE2D9D62F}"/>
          </ac:picMkLst>
        </pc:picChg>
      </pc:sldChg>
      <pc:sldChg chg="modSp mod addCm modCm">
        <pc:chgData name="Paul Bonarrigo" userId="2e5d7807-54cc-4a2d-83c3-315811a41431" providerId="ADAL" clId="{74376193-883A-4E79-A844-67DEA75B0940}" dt="2020-02-25T14:05:43.837" v="215"/>
        <pc:sldMkLst>
          <pc:docMk/>
          <pc:sldMk cId="3206727136" sldId="293"/>
        </pc:sldMkLst>
        <pc:spChg chg="mod">
          <ac:chgData name="Paul Bonarrigo" userId="2e5d7807-54cc-4a2d-83c3-315811a41431" providerId="ADAL" clId="{74376193-883A-4E79-A844-67DEA75B0940}" dt="2020-02-25T13:32:46.877" v="2" actId="27636"/>
          <ac:spMkLst>
            <pc:docMk/>
            <pc:sldMk cId="3206727136" sldId="293"/>
            <ac:spMk id="7" creationId="{2012CFAD-99E2-104B-B6B1-04A374707DDC}"/>
          </ac:spMkLst>
        </pc:spChg>
      </pc:sldChg>
    </pc:docChg>
  </pc:docChgLst>
  <pc:docChgLst>
    <pc:chgData name="Ryan Johnson" userId="eadae105-63d8-41cd-8c02-d7192b4d65f0" providerId="ADAL" clId="{9063C642-1971-2C47-B222-C9BAD2B9C038}"/>
    <pc:docChg chg="undo redo custSel addSld delSld modSld sldOrd modMainMaster delSection">
      <pc:chgData name="Ryan Johnson" userId="eadae105-63d8-41cd-8c02-d7192b4d65f0" providerId="ADAL" clId="{9063C642-1971-2C47-B222-C9BAD2B9C038}" dt="2020-02-22T17:57:02.849" v="2009" actId="2696"/>
      <pc:docMkLst>
        <pc:docMk/>
      </pc:docMkLst>
      <pc:sldChg chg="del">
        <pc:chgData name="Ryan Johnson" userId="eadae105-63d8-41cd-8c02-d7192b4d65f0" providerId="ADAL" clId="{9063C642-1971-2C47-B222-C9BAD2B9C038}" dt="2020-02-22T15:38:08.937" v="18" actId="2696"/>
        <pc:sldMkLst>
          <pc:docMk/>
          <pc:sldMk cId="1987782422" sldId="257"/>
        </pc:sldMkLst>
      </pc:sldChg>
      <pc:sldChg chg="delSp modSp setBg">
        <pc:chgData name="Ryan Johnson" userId="eadae105-63d8-41cd-8c02-d7192b4d65f0" providerId="ADAL" clId="{9063C642-1971-2C47-B222-C9BAD2B9C038}" dt="2020-02-22T16:05:45.212" v="201" actId="20577"/>
        <pc:sldMkLst>
          <pc:docMk/>
          <pc:sldMk cId="2593077160" sldId="260"/>
        </pc:sldMkLst>
        <pc:spChg chg="mod">
          <ac:chgData name="Ryan Johnson" userId="eadae105-63d8-41cd-8c02-d7192b4d65f0" providerId="ADAL" clId="{9063C642-1971-2C47-B222-C9BAD2B9C038}" dt="2020-02-22T16:05:34.860" v="199"/>
          <ac:spMkLst>
            <pc:docMk/>
            <pc:sldMk cId="2593077160" sldId="260"/>
            <ac:spMk id="2" creationId="{B71D7BD1-77FD-42ED-8708-F2F285C8536B}"/>
          </ac:spMkLst>
        </pc:spChg>
        <pc:spChg chg="mod">
          <ac:chgData name="Ryan Johnson" userId="eadae105-63d8-41cd-8c02-d7192b4d65f0" providerId="ADAL" clId="{9063C642-1971-2C47-B222-C9BAD2B9C038}" dt="2020-02-22T16:05:45.212" v="201" actId="20577"/>
          <ac:spMkLst>
            <pc:docMk/>
            <pc:sldMk cId="2593077160" sldId="260"/>
            <ac:spMk id="3" creationId="{3EAA4996-5100-4838-B2F7-21E37D6EF0FB}"/>
          </ac:spMkLst>
        </pc:spChg>
        <pc:spChg chg="del mod">
          <ac:chgData name="Ryan Johnson" userId="eadae105-63d8-41cd-8c02-d7192b4d65f0" providerId="ADAL" clId="{9063C642-1971-2C47-B222-C9BAD2B9C038}" dt="2020-02-22T15:36:40.416" v="4" actId="478"/>
          <ac:spMkLst>
            <pc:docMk/>
            <pc:sldMk cId="2593077160" sldId="260"/>
            <ac:spMk id="6" creationId="{D33C6D2F-B9ED-FB42-85AF-9D6BB898AF52}"/>
          </ac:spMkLst>
        </pc:spChg>
        <pc:spChg chg="del">
          <ac:chgData name="Ryan Johnson" userId="eadae105-63d8-41cd-8c02-d7192b4d65f0" providerId="ADAL" clId="{9063C642-1971-2C47-B222-C9BAD2B9C038}" dt="2020-02-22T15:37:45.487" v="9" actId="478"/>
          <ac:spMkLst>
            <pc:docMk/>
            <pc:sldMk cId="2593077160" sldId="260"/>
            <ac:spMk id="7" creationId="{385D3B9A-5DE8-2349-9FF4-69E1B26F6222}"/>
          </ac:spMkLst>
        </pc:spChg>
      </pc:sldChg>
      <pc:sldChg chg="addSp delSp modSp setBg">
        <pc:chgData name="Ryan Johnson" userId="eadae105-63d8-41cd-8c02-d7192b4d65f0" providerId="ADAL" clId="{9063C642-1971-2C47-B222-C9BAD2B9C038}" dt="2020-02-22T15:47:15.098" v="35"/>
        <pc:sldMkLst>
          <pc:docMk/>
          <pc:sldMk cId="590660248" sldId="269"/>
        </pc:sldMkLst>
        <pc:spChg chg="add del mod">
          <ac:chgData name="Ryan Johnson" userId="eadae105-63d8-41cd-8c02-d7192b4d65f0" providerId="ADAL" clId="{9063C642-1971-2C47-B222-C9BAD2B9C038}" dt="2020-02-22T15:38:31.663" v="22"/>
          <ac:spMkLst>
            <pc:docMk/>
            <pc:sldMk cId="590660248" sldId="269"/>
            <ac:spMk id="3" creationId="{8AFADAE1-E251-2C42-ADDE-DE06D6FEDE27}"/>
          </ac:spMkLst>
        </pc:spChg>
        <pc:spChg chg="add del mod">
          <ac:chgData name="Ryan Johnson" userId="eadae105-63d8-41cd-8c02-d7192b4d65f0" providerId="ADAL" clId="{9063C642-1971-2C47-B222-C9BAD2B9C038}" dt="2020-02-22T15:46:49.588" v="29"/>
          <ac:spMkLst>
            <pc:docMk/>
            <pc:sldMk cId="590660248" sldId="269"/>
            <ac:spMk id="4" creationId="{CE932D4F-DB8F-AD46-B335-98FBC5108FB4}"/>
          </ac:spMkLst>
        </pc:spChg>
      </pc:sldChg>
      <pc:sldChg chg="modSp">
        <pc:chgData name="Ryan Johnson" userId="eadae105-63d8-41cd-8c02-d7192b4d65f0" providerId="ADAL" clId="{9063C642-1971-2C47-B222-C9BAD2B9C038}" dt="2020-02-22T15:48:41.575" v="41" actId="27636"/>
        <pc:sldMkLst>
          <pc:docMk/>
          <pc:sldMk cId="2539240458" sldId="272"/>
        </pc:sldMkLst>
        <pc:spChg chg="mod">
          <ac:chgData name="Ryan Johnson" userId="eadae105-63d8-41cd-8c02-d7192b4d65f0" providerId="ADAL" clId="{9063C642-1971-2C47-B222-C9BAD2B9C038}" dt="2020-02-22T15:48:28.044" v="39" actId="27636"/>
          <ac:spMkLst>
            <pc:docMk/>
            <pc:sldMk cId="2539240458" sldId="272"/>
            <ac:spMk id="2" creationId="{233F6DE5-37CA-E947-9BB1-B219CB0DE3C0}"/>
          </ac:spMkLst>
        </pc:spChg>
        <pc:spChg chg="mod">
          <ac:chgData name="Ryan Johnson" userId="eadae105-63d8-41cd-8c02-d7192b4d65f0" providerId="ADAL" clId="{9063C642-1971-2C47-B222-C9BAD2B9C038}" dt="2020-02-22T15:48:41.575" v="41" actId="27636"/>
          <ac:spMkLst>
            <pc:docMk/>
            <pc:sldMk cId="2539240458" sldId="272"/>
            <ac:spMk id="15" creationId="{D2CF4D5B-0624-4346-8D22-C31C28085F05}"/>
          </ac:spMkLst>
        </pc:spChg>
      </pc:sldChg>
      <pc:sldChg chg="addSp delSp modSp add del ord">
        <pc:chgData name="Ryan Johnson" userId="eadae105-63d8-41cd-8c02-d7192b4d65f0" providerId="ADAL" clId="{9063C642-1971-2C47-B222-C9BAD2B9C038}" dt="2020-02-22T16:55:00.325" v="1003" actId="2696"/>
        <pc:sldMkLst>
          <pc:docMk/>
          <pc:sldMk cId="2615237177" sldId="273"/>
        </pc:sldMkLst>
        <pc:spChg chg="del">
          <ac:chgData name="Ryan Johnson" userId="eadae105-63d8-41cd-8c02-d7192b4d65f0" providerId="ADAL" clId="{9063C642-1971-2C47-B222-C9BAD2B9C038}" dt="2020-02-22T16:05:55.620" v="203"/>
          <ac:spMkLst>
            <pc:docMk/>
            <pc:sldMk cId="2615237177" sldId="273"/>
            <ac:spMk id="2" creationId="{C7D26E7E-6080-1548-B30A-6F4B670AF99C}"/>
          </ac:spMkLst>
        </pc:spChg>
        <pc:spChg chg="del">
          <ac:chgData name="Ryan Johnson" userId="eadae105-63d8-41cd-8c02-d7192b4d65f0" providerId="ADAL" clId="{9063C642-1971-2C47-B222-C9BAD2B9C038}" dt="2020-02-22T16:05:55.620" v="203"/>
          <ac:spMkLst>
            <pc:docMk/>
            <pc:sldMk cId="2615237177" sldId="273"/>
            <ac:spMk id="3" creationId="{D3F82FEE-0FB1-B644-B9BF-354920BE61B2}"/>
          </ac:spMkLst>
        </pc:spChg>
        <pc:spChg chg="del">
          <ac:chgData name="Ryan Johnson" userId="eadae105-63d8-41cd-8c02-d7192b4d65f0" providerId="ADAL" clId="{9063C642-1971-2C47-B222-C9BAD2B9C038}" dt="2020-02-22T16:05:55.620" v="203"/>
          <ac:spMkLst>
            <pc:docMk/>
            <pc:sldMk cId="2615237177" sldId="273"/>
            <ac:spMk id="4" creationId="{4D4A4DE8-C718-0F4C-B1C9-A4EE287D83D2}"/>
          </ac:spMkLst>
        </pc:spChg>
        <pc:spChg chg="del mod">
          <ac:chgData name="Ryan Johnson" userId="eadae105-63d8-41cd-8c02-d7192b4d65f0" providerId="ADAL" clId="{9063C642-1971-2C47-B222-C9BAD2B9C038}" dt="2020-02-22T16:05:55.620" v="203"/>
          <ac:spMkLst>
            <pc:docMk/>
            <pc:sldMk cId="2615237177" sldId="273"/>
            <ac:spMk id="5" creationId="{4B9B7FD4-13BC-5842-A721-EE235A207156}"/>
          </ac:spMkLst>
        </pc:spChg>
        <pc:spChg chg="add del mod">
          <ac:chgData name="Ryan Johnson" userId="eadae105-63d8-41cd-8c02-d7192b4d65f0" providerId="ADAL" clId="{9063C642-1971-2C47-B222-C9BAD2B9C038}" dt="2020-02-22T16:03:50.028" v="167"/>
          <ac:spMkLst>
            <pc:docMk/>
            <pc:sldMk cId="2615237177" sldId="273"/>
            <ac:spMk id="6" creationId="{F0217227-1AB8-5D4A-9DDB-A4BD8E44B4E5}"/>
          </ac:spMkLst>
        </pc:spChg>
        <pc:spChg chg="add mod">
          <ac:chgData name="Ryan Johnson" userId="eadae105-63d8-41cd-8c02-d7192b4d65f0" providerId="ADAL" clId="{9063C642-1971-2C47-B222-C9BAD2B9C038}" dt="2020-02-22T16:23:29.415" v="519" actId="20577"/>
          <ac:spMkLst>
            <pc:docMk/>
            <pc:sldMk cId="2615237177" sldId="273"/>
            <ac:spMk id="7" creationId="{D0EB0BB8-B22B-F44F-8E79-0BFA2FF3850F}"/>
          </ac:spMkLst>
        </pc:spChg>
        <pc:spChg chg="add del mod">
          <ac:chgData name="Ryan Johnson" userId="eadae105-63d8-41cd-8c02-d7192b4d65f0" providerId="ADAL" clId="{9063C642-1971-2C47-B222-C9BAD2B9C038}" dt="2020-02-22T16:12:51.334" v="277"/>
          <ac:spMkLst>
            <pc:docMk/>
            <pc:sldMk cId="2615237177" sldId="273"/>
            <ac:spMk id="8" creationId="{127B7F1B-6DBE-ED48-975B-54D4DF6C65C3}"/>
          </ac:spMkLst>
        </pc:spChg>
        <pc:spChg chg="add del mod">
          <ac:chgData name="Ryan Johnson" userId="eadae105-63d8-41cd-8c02-d7192b4d65f0" providerId="ADAL" clId="{9063C642-1971-2C47-B222-C9BAD2B9C038}" dt="2020-02-22T16:21:26.810" v="453"/>
          <ac:spMkLst>
            <pc:docMk/>
            <pc:sldMk cId="2615237177" sldId="273"/>
            <ac:spMk id="9" creationId="{2B87BB39-5ED6-D848-B2C1-C23C0D9D05F2}"/>
          </ac:spMkLst>
        </pc:spChg>
        <pc:spChg chg="add mod">
          <ac:chgData name="Ryan Johnson" userId="eadae105-63d8-41cd-8c02-d7192b4d65f0" providerId="ADAL" clId="{9063C642-1971-2C47-B222-C9BAD2B9C038}" dt="2020-02-22T16:21:26.810" v="453"/>
          <ac:spMkLst>
            <pc:docMk/>
            <pc:sldMk cId="2615237177" sldId="273"/>
            <ac:spMk id="10" creationId="{7BEB4F74-C755-E745-AB6B-AD752E3130A4}"/>
          </ac:spMkLst>
        </pc:spChg>
        <pc:spChg chg="add mod">
          <ac:chgData name="Ryan Johnson" userId="eadae105-63d8-41cd-8c02-d7192b4d65f0" providerId="ADAL" clId="{9063C642-1971-2C47-B222-C9BAD2B9C038}" dt="2020-02-22T16:21:26.810" v="453"/>
          <ac:spMkLst>
            <pc:docMk/>
            <pc:sldMk cId="2615237177" sldId="273"/>
            <ac:spMk id="11" creationId="{CDF216FD-AC45-474C-ADF0-1BDD8FB4D53F}"/>
          </ac:spMkLst>
        </pc:spChg>
        <pc:spChg chg="add mod">
          <ac:chgData name="Ryan Johnson" userId="eadae105-63d8-41cd-8c02-d7192b4d65f0" providerId="ADAL" clId="{9063C642-1971-2C47-B222-C9BAD2B9C038}" dt="2020-02-22T16:21:32.441" v="474" actId="20577"/>
          <ac:spMkLst>
            <pc:docMk/>
            <pc:sldMk cId="2615237177" sldId="273"/>
            <ac:spMk id="12" creationId="{A04C5D28-9977-A045-96E5-876AA1F2B2A0}"/>
          </ac:spMkLst>
        </pc:spChg>
      </pc:sldChg>
      <pc:sldChg chg="add del">
        <pc:chgData name="Ryan Johnson" userId="eadae105-63d8-41cd-8c02-d7192b4d65f0" providerId="ADAL" clId="{9063C642-1971-2C47-B222-C9BAD2B9C038}" dt="2020-02-22T15:40:33.847" v="26" actId="2696"/>
        <pc:sldMkLst>
          <pc:docMk/>
          <pc:sldMk cId="3869189438" sldId="273"/>
        </pc:sldMkLst>
      </pc:sldChg>
      <pc:sldChg chg="addSp delSp modSp add ord">
        <pc:chgData name="Ryan Johnson" userId="eadae105-63d8-41cd-8c02-d7192b4d65f0" providerId="ADAL" clId="{9063C642-1971-2C47-B222-C9BAD2B9C038}" dt="2020-02-22T17:23:35.394" v="1412" actId="20577"/>
        <pc:sldMkLst>
          <pc:docMk/>
          <pc:sldMk cId="1713950333" sldId="274"/>
        </pc:sldMkLst>
        <pc:spChg chg="del">
          <ac:chgData name="Ryan Johnson" userId="eadae105-63d8-41cd-8c02-d7192b4d65f0" providerId="ADAL" clId="{9063C642-1971-2C47-B222-C9BAD2B9C038}" dt="2020-02-22T16:23:53.074" v="522"/>
          <ac:spMkLst>
            <pc:docMk/>
            <pc:sldMk cId="1713950333" sldId="274"/>
            <ac:spMk id="2" creationId="{A2C9C6DF-5083-C24B-823D-B897FE3928D9}"/>
          </ac:spMkLst>
        </pc:spChg>
        <pc:spChg chg="del">
          <ac:chgData name="Ryan Johnson" userId="eadae105-63d8-41cd-8c02-d7192b4d65f0" providerId="ADAL" clId="{9063C642-1971-2C47-B222-C9BAD2B9C038}" dt="2020-02-22T16:23:53.074" v="522"/>
          <ac:spMkLst>
            <pc:docMk/>
            <pc:sldMk cId="1713950333" sldId="274"/>
            <ac:spMk id="3" creationId="{2176D0A1-6C3D-6340-B00A-C3CDC897D133}"/>
          </ac:spMkLst>
        </pc:spChg>
        <pc:spChg chg="del">
          <ac:chgData name="Ryan Johnson" userId="eadae105-63d8-41cd-8c02-d7192b4d65f0" providerId="ADAL" clId="{9063C642-1971-2C47-B222-C9BAD2B9C038}" dt="2020-02-22T16:23:53.074" v="522"/>
          <ac:spMkLst>
            <pc:docMk/>
            <pc:sldMk cId="1713950333" sldId="274"/>
            <ac:spMk id="4" creationId="{09148C74-6136-524E-A06C-1A861E1E1DF8}"/>
          </ac:spMkLst>
        </pc:spChg>
        <pc:spChg chg="del">
          <ac:chgData name="Ryan Johnson" userId="eadae105-63d8-41cd-8c02-d7192b4d65f0" providerId="ADAL" clId="{9063C642-1971-2C47-B222-C9BAD2B9C038}" dt="2020-02-22T16:23:53.074" v="522"/>
          <ac:spMkLst>
            <pc:docMk/>
            <pc:sldMk cId="1713950333" sldId="274"/>
            <ac:spMk id="5" creationId="{2192B4A6-3789-A745-8349-8286BCC008A6}"/>
          </ac:spMkLst>
        </pc:spChg>
        <pc:spChg chg="add mod">
          <ac:chgData name="Ryan Johnson" userId="eadae105-63d8-41cd-8c02-d7192b4d65f0" providerId="ADAL" clId="{9063C642-1971-2C47-B222-C9BAD2B9C038}" dt="2020-02-22T16:43:12.828" v="668" actId="1076"/>
          <ac:spMkLst>
            <pc:docMk/>
            <pc:sldMk cId="1713950333" sldId="274"/>
            <ac:spMk id="6" creationId="{300258F0-4332-D948-8CF8-BFD6435BD502}"/>
          </ac:spMkLst>
        </pc:spChg>
        <pc:spChg chg="add del mod">
          <ac:chgData name="Ryan Johnson" userId="eadae105-63d8-41cd-8c02-d7192b4d65f0" providerId="ADAL" clId="{9063C642-1971-2C47-B222-C9BAD2B9C038}" dt="2020-02-22T16:35:39.618" v="585"/>
          <ac:spMkLst>
            <pc:docMk/>
            <pc:sldMk cId="1713950333" sldId="274"/>
            <ac:spMk id="7" creationId="{3A36F06F-354C-C948-9116-2AB21BE8285D}"/>
          </ac:spMkLst>
        </pc:spChg>
        <pc:spChg chg="add del mod">
          <ac:chgData name="Ryan Johnson" userId="eadae105-63d8-41cd-8c02-d7192b4d65f0" providerId="ADAL" clId="{9063C642-1971-2C47-B222-C9BAD2B9C038}" dt="2020-02-22T16:39:07.795" v="600"/>
          <ac:spMkLst>
            <pc:docMk/>
            <pc:sldMk cId="1713950333" sldId="274"/>
            <ac:spMk id="8" creationId="{AD61E7B6-6055-E749-9D08-1A8DA5496A2A}"/>
          </ac:spMkLst>
        </pc:spChg>
        <pc:spChg chg="add del mod">
          <ac:chgData name="Ryan Johnson" userId="eadae105-63d8-41cd-8c02-d7192b4d65f0" providerId="ADAL" clId="{9063C642-1971-2C47-B222-C9BAD2B9C038}" dt="2020-02-22T16:39:40.865" v="613"/>
          <ac:spMkLst>
            <pc:docMk/>
            <pc:sldMk cId="1713950333" sldId="274"/>
            <ac:spMk id="11" creationId="{3D5A715C-B330-3F44-8902-4F7D0DB81DE7}"/>
          </ac:spMkLst>
        </pc:spChg>
        <pc:spChg chg="add del mod">
          <ac:chgData name="Ryan Johnson" userId="eadae105-63d8-41cd-8c02-d7192b4d65f0" providerId="ADAL" clId="{9063C642-1971-2C47-B222-C9BAD2B9C038}" dt="2020-02-22T16:40:07.990" v="618"/>
          <ac:spMkLst>
            <pc:docMk/>
            <pc:sldMk cId="1713950333" sldId="274"/>
            <ac:spMk id="12" creationId="{A4F7F5DB-1A8D-AF4F-8EE7-00D19817F261}"/>
          </ac:spMkLst>
        </pc:spChg>
        <pc:spChg chg="add mod">
          <ac:chgData name="Ryan Johnson" userId="eadae105-63d8-41cd-8c02-d7192b4d65f0" providerId="ADAL" clId="{9063C642-1971-2C47-B222-C9BAD2B9C038}" dt="2020-02-22T17:23:35.394" v="1412" actId="20577"/>
          <ac:spMkLst>
            <pc:docMk/>
            <pc:sldMk cId="1713950333" sldId="274"/>
            <ac:spMk id="13" creationId="{C7B8ECC6-3573-FC46-A586-A0B26A1FE7D6}"/>
          </ac:spMkLst>
        </pc:spChg>
        <pc:picChg chg="add mod">
          <ac:chgData name="Ryan Johnson" userId="eadae105-63d8-41cd-8c02-d7192b4d65f0" providerId="ADAL" clId="{9063C642-1971-2C47-B222-C9BAD2B9C038}" dt="2020-02-22T16:43:25.938" v="671" actId="1076"/>
          <ac:picMkLst>
            <pc:docMk/>
            <pc:sldMk cId="1713950333" sldId="274"/>
            <ac:picMk id="10" creationId="{DE3C599B-036F-C742-A1CF-2BB4EB7843DC}"/>
          </ac:picMkLst>
        </pc:picChg>
      </pc:sldChg>
      <pc:sldChg chg="addSp delSp modSp add del">
        <pc:chgData name="Ryan Johnson" userId="eadae105-63d8-41cd-8c02-d7192b4d65f0" providerId="ADAL" clId="{9063C642-1971-2C47-B222-C9BAD2B9C038}" dt="2020-02-22T16:21:24.381" v="452" actId="2696"/>
        <pc:sldMkLst>
          <pc:docMk/>
          <pc:sldMk cId="4203209267" sldId="274"/>
        </pc:sldMkLst>
        <pc:spChg chg="mod">
          <ac:chgData name="Ryan Johnson" userId="eadae105-63d8-41cd-8c02-d7192b4d65f0" providerId="ADAL" clId="{9063C642-1971-2C47-B222-C9BAD2B9C038}" dt="2020-02-22T16:14:05.118" v="327" actId="20577"/>
          <ac:spMkLst>
            <pc:docMk/>
            <pc:sldMk cId="4203209267" sldId="274"/>
            <ac:spMk id="2" creationId="{9EB8CDDF-F67E-0E41-B580-000C5B13E0A3}"/>
          </ac:spMkLst>
        </pc:spChg>
        <pc:spChg chg="del">
          <ac:chgData name="Ryan Johnson" userId="eadae105-63d8-41cd-8c02-d7192b4d65f0" providerId="ADAL" clId="{9063C642-1971-2C47-B222-C9BAD2B9C038}" dt="2020-02-22T16:15:04.553" v="335"/>
          <ac:spMkLst>
            <pc:docMk/>
            <pc:sldMk cId="4203209267" sldId="274"/>
            <ac:spMk id="3" creationId="{186E3832-C3F2-B341-8D8C-D2AD8547775B}"/>
          </ac:spMkLst>
        </pc:spChg>
        <pc:spChg chg="del">
          <ac:chgData name="Ryan Johnson" userId="eadae105-63d8-41cd-8c02-d7192b4d65f0" providerId="ADAL" clId="{9063C642-1971-2C47-B222-C9BAD2B9C038}" dt="2020-02-22T16:15:04.553" v="335"/>
          <ac:spMkLst>
            <pc:docMk/>
            <pc:sldMk cId="4203209267" sldId="274"/>
            <ac:spMk id="4" creationId="{E3260E9E-5583-CC43-A90E-2AC67B45D161}"/>
          </ac:spMkLst>
        </pc:spChg>
        <pc:spChg chg="mod">
          <ac:chgData name="Ryan Johnson" userId="eadae105-63d8-41cd-8c02-d7192b4d65f0" providerId="ADAL" clId="{9063C642-1971-2C47-B222-C9BAD2B9C038}" dt="2020-02-22T16:15:47.778" v="361" actId="20577"/>
          <ac:spMkLst>
            <pc:docMk/>
            <pc:sldMk cId="4203209267" sldId="274"/>
            <ac:spMk id="5" creationId="{9190C02D-2708-7844-B2A1-17BBF50A332E}"/>
          </ac:spMkLst>
        </pc:spChg>
        <pc:spChg chg="add del mod">
          <ac:chgData name="Ryan Johnson" userId="eadae105-63d8-41cd-8c02-d7192b4d65f0" providerId="ADAL" clId="{9063C642-1971-2C47-B222-C9BAD2B9C038}" dt="2020-02-22T16:15:06.435" v="336"/>
          <ac:spMkLst>
            <pc:docMk/>
            <pc:sldMk cId="4203209267" sldId="274"/>
            <ac:spMk id="6" creationId="{31486E59-D53D-CF45-B985-0C5217DDE9F2}"/>
          </ac:spMkLst>
        </pc:spChg>
        <pc:spChg chg="add del mod">
          <ac:chgData name="Ryan Johnson" userId="eadae105-63d8-41cd-8c02-d7192b4d65f0" providerId="ADAL" clId="{9063C642-1971-2C47-B222-C9BAD2B9C038}" dt="2020-02-22T16:15:06.435" v="336"/>
          <ac:spMkLst>
            <pc:docMk/>
            <pc:sldMk cId="4203209267" sldId="274"/>
            <ac:spMk id="7" creationId="{E3C48861-5069-A04B-8ABA-5200D8C23ADB}"/>
          </ac:spMkLst>
        </pc:spChg>
        <pc:spChg chg="add del mod">
          <ac:chgData name="Ryan Johnson" userId="eadae105-63d8-41cd-8c02-d7192b4d65f0" providerId="ADAL" clId="{9063C642-1971-2C47-B222-C9BAD2B9C038}" dt="2020-02-22T16:15:36.130" v="338"/>
          <ac:spMkLst>
            <pc:docMk/>
            <pc:sldMk cId="4203209267" sldId="274"/>
            <ac:spMk id="8" creationId="{C33D10F9-CCC5-784C-BC53-CDD5B9FCAEF8}"/>
          </ac:spMkLst>
        </pc:spChg>
        <pc:spChg chg="add mod">
          <ac:chgData name="Ryan Johnson" userId="eadae105-63d8-41cd-8c02-d7192b4d65f0" providerId="ADAL" clId="{9063C642-1971-2C47-B222-C9BAD2B9C038}" dt="2020-02-22T16:20:22.125" v="442" actId="14100"/>
          <ac:spMkLst>
            <pc:docMk/>
            <pc:sldMk cId="4203209267" sldId="274"/>
            <ac:spMk id="9" creationId="{DAB1B5FF-9639-CB45-9BB6-800B2D22298C}"/>
          </ac:spMkLst>
        </pc:spChg>
        <pc:spChg chg="add del mod">
          <ac:chgData name="Ryan Johnson" userId="eadae105-63d8-41cd-8c02-d7192b4d65f0" providerId="ADAL" clId="{9063C642-1971-2C47-B222-C9BAD2B9C038}" dt="2020-02-22T16:15:38.080" v="339"/>
          <ac:spMkLst>
            <pc:docMk/>
            <pc:sldMk cId="4203209267" sldId="274"/>
            <ac:spMk id="10" creationId="{E8186515-38BE-474A-BC8C-EC0275496EC6}"/>
          </ac:spMkLst>
        </pc:spChg>
        <pc:spChg chg="add del mod">
          <ac:chgData name="Ryan Johnson" userId="eadae105-63d8-41cd-8c02-d7192b4d65f0" providerId="ADAL" clId="{9063C642-1971-2C47-B222-C9BAD2B9C038}" dt="2020-02-22T16:15:39.884" v="340"/>
          <ac:spMkLst>
            <pc:docMk/>
            <pc:sldMk cId="4203209267" sldId="274"/>
            <ac:spMk id="11" creationId="{7B82809E-079D-B649-9FDA-7485756A996F}"/>
          </ac:spMkLst>
        </pc:spChg>
        <pc:spChg chg="add del mod">
          <ac:chgData name="Ryan Johnson" userId="eadae105-63d8-41cd-8c02-d7192b4d65f0" providerId="ADAL" clId="{9063C642-1971-2C47-B222-C9BAD2B9C038}" dt="2020-02-22T16:16:46.019" v="372"/>
          <ac:spMkLst>
            <pc:docMk/>
            <pc:sldMk cId="4203209267" sldId="274"/>
            <ac:spMk id="12" creationId="{E0858A38-C9BD-7342-A452-65C29FC2BF12}"/>
          </ac:spMkLst>
        </pc:spChg>
        <pc:spChg chg="add del mod">
          <ac:chgData name="Ryan Johnson" userId="eadae105-63d8-41cd-8c02-d7192b4d65f0" providerId="ADAL" clId="{9063C642-1971-2C47-B222-C9BAD2B9C038}" dt="2020-02-22T16:16:49.571" v="373"/>
          <ac:spMkLst>
            <pc:docMk/>
            <pc:sldMk cId="4203209267" sldId="274"/>
            <ac:spMk id="13" creationId="{523D6D61-A373-CC40-8719-11E510B517B8}"/>
          </ac:spMkLst>
        </pc:spChg>
        <pc:spChg chg="add del mod">
          <ac:chgData name="Ryan Johnson" userId="eadae105-63d8-41cd-8c02-d7192b4d65f0" providerId="ADAL" clId="{9063C642-1971-2C47-B222-C9BAD2B9C038}" dt="2020-02-22T16:16:50.865" v="374"/>
          <ac:spMkLst>
            <pc:docMk/>
            <pc:sldMk cId="4203209267" sldId="274"/>
            <ac:spMk id="14" creationId="{DF4397D7-ECB8-534D-BEB0-289081AF051D}"/>
          </ac:spMkLst>
        </pc:spChg>
        <pc:spChg chg="add del mod">
          <ac:chgData name="Ryan Johnson" userId="eadae105-63d8-41cd-8c02-d7192b4d65f0" providerId="ADAL" clId="{9063C642-1971-2C47-B222-C9BAD2B9C038}" dt="2020-02-22T16:21:12.616" v="451"/>
          <ac:spMkLst>
            <pc:docMk/>
            <pc:sldMk cId="4203209267" sldId="274"/>
            <ac:spMk id="15" creationId="{015C92CF-7727-194C-8A17-68C6E11733B5}"/>
          </ac:spMkLst>
        </pc:spChg>
        <pc:spChg chg="add mod">
          <ac:chgData name="Ryan Johnson" userId="eadae105-63d8-41cd-8c02-d7192b4d65f0" providerId="ADAL" clId="{9063C642-1971-2C47-B222-C9BAD2B9C038}" dt="2020-02-22T16:21:12.616" v="451"/>
          <ac:spMkLst>
            <pc:docMk/>
            <pc:sldMk cId="4203209267" sldId="274"/>
            <ac:spMk id="16" creationId="{DBB83183-AAD4-9A46-B0BA-3A68D3786AE5}"/>
          </ac:spMkLst>
        </pc:spChg>
      </pc:sldChg>
      <pc:sldChg chg="add del">
        <pc:chgData name="Ryan Johnson" userId="eadae105-63d8-41cd-8c02-d7192b4d65f0" providerId="ADAL" clId="{9063C642-1971-2C47-B222-C9BAD2B9C038}" dt="2020-02-22T16:34:19.739" v="580" actId="2696"/>
        <pc:sldMkLst>
          <pc:docMk/>
          <pc:sldMk cId="1698867623" sldId="275"/>
        </pc:sldMkLst>
      </pc:sldChg>
      <pc:sldChg chg="modSp add ord">
        <pc:chgData name="Ryan Johnson" userId="eadae105-63d8-41cd-8c02-d7192b4d65f0" providerId="ADAL" clId="{9063C642-1971-2C47-B222-C9BAD2B9C038}" dt="2020-02-22T16:46:21.512" v="729"/>
        <pc:sldMkLst>
          <pc:docMk/>
          <pc:sldMk cId="591358859" sldId="276"/>
        </pc:sldMkLst>
        <pc:spChg chg="mod">
          <ac:chgData name="Ryan Johnson" userId="eadae105-63d8-41cd-8c02-d7192b4d65f0" providerId="ADAL" clId="{9063C642-1971-2C47-B222-C9BAD2B9C038}" dt="2020-02-22T16:46:09.259" v="728" actId="20577"/>
          <ac:spMkLst>
            <pc:docMk/>
            <pc:sldMk cId="591358859" sldId="276"/>
            <ac:spMk id="2" creationId="{FF28ABC9-7C2E-8340-89DF-89A1A9CC02FA}"/>
          </ac:spMkLst>
        </pc:spChg>
      </pc:sldChg>
      <pc:sldChg chg="addSp delSp modSp add ord">
        <pc:chgData name="Ryan Johnson" userId="eadae105-63d8-41cd-8c02-d7192b4d65f0" providerId="ADAL" clId="{9063C642-1971-2C47-B222-C9BAD2B9C038}" dt="2020-02-22T17:25:22.079" v="1413" actId="20577"/>
        <pc:sldMkLst>
          <pc:docMk/>
          <pc:sldMk cId="592016946" sldId="277"/>
        </pc:sldMkLst>
        <pc:spChg chg="del">
          <ac:chgData name="Ryan Johnson" userId="eadae105-63d8-41cd-8c02-d7192b4d65f0" providerId="ADAL" clId="{9063C642-1971-2C47-B222-C9BAD2B9C038}" dt="2020-02-22T16:46:38.833" v="731"/>
          <ac:spMkLst>
            <pc:docMk/>
            <pc:sldMk cId="592016946" sldId="277"/>
            <ac:spMk id="2" creationId="{FFF931E6-F4F2-FD4A-9628-B5919DD068FD}"/>
          </ac:spMkLst>
        </pc:spChg>
        <pc:spChg chg="del">
          <ac:chgData name="Ryan Johnson" userId="eadae105-63d8-41cd-8c02-d7192b4d65f0" providerId="ADAL" clId="{9063C642-1971-2C47-B222-C9BAD2B9C038}" dt="2020-02-22T16:46:38.833" v="731"/>
          <ac:spMkLst>
            <pc:docMk/>
            <pc:sldMk cId="592016946" sldId="277"/>
            <ac:spMk id="3" creationId="{84C4497B-8A9E-6040-97A7-F3935B9EDF0F}"/>
          </ac:spMkLst>
        </pc:spChg>
        <pc:spChg chg="add del mod">
          <ac:chgData name="Ryan Johnson" userId="eadae105-63d8-41cd-8c02-d7192b4d65f0" providerId="ADAL" clId="{9063C642-1971-2C47-B222-C9BAD2B9C038}" dt="2020-02-22T16:48:05.288" v="733"/>
          <ac:spMkLst>
            <pc:docMk/>
            <pc:sldMk cId="592016946" sldId="277"/>
            <ac:spMk id="4" creationId="{F5124FE6-1573-F746-91E5-597D4069A8B3}"/>
          </ac:spMkLst>
        </pc:spChg>
        <pc:spChg chg="add del mod">
          <ac:chgData name="Ryan Johnson" userId="eadae105-63d8-41cd-8c02-d7192b4d65f0" providerId="ADAL" clId="{9063C642-1971-2C47-B222-C9BAD2B9C038}" dt="2020-02-22T16:48:05.288" v="733"/>
          <ac:spMkLst>
            <pc:docMk/>
            <pc:sldMk cId="592016946" sldId="277"/>
            <ac:spMk id="5" creationId="{A244032C-ADED-B742-B5C8-D159E6BFB38C}"/>
          </ac:spMkLst>
        </pc:spChg>
        <pc:spChg chg="add del mod">
          <ac:chgData name="Ryan Johnson" userId="eadae105-63d8-41cd-8c02-d7192b4d65f0" providerId="ADAL" clId="{9063C642-1971-2C47-B222-C9BAD2B9C038}" dt="2020-02-22T16:48:26.646" v="734"/>
          <ac:spMkLst>
            <pc:docMk/>
            <pc:sldMk cId="592016946" sldId="277"/>
            <ac:spMk id="6" creationId="{0A71B220-1AEE-1749-8371-EE646E732338}"/>
          </ac:spMkLst>
        </pc:spChg>
        <pc:spChg chg="add del mod">
          <ac:chgData name="Ryan Johnson" userId="eadae105-63d8-41cd-8c02-d7192b4d65f0" providerId="ADAL" clId="{9063C642-1971-2C47-B222-C9BAD2B9C038}" dt="2020-02-22T16:48:26.646" v="734"/>
          <ac:spMkLst>
            <pc:docMk/>
            <pc:sldMk cId="592016946" sldId="277"/>
            <ac:spMk id="7" creationId="{160B7DBE-5936-2348-A18A-D60A166721B4}"/>
          </ac:spMkLst>
        </pc:spChg>
        <pc:spChg chg="add mod">
          <ac:chgData name="Ryan Johnson" userId="eadae105-63d8-41cd-8c02-d7192b4d65f0" providerId="ADAL" clId="{9063C642-1971-2C47-B222-C9BAD2B9C038}" dt="2020-02-22T17:25:22.079" v="1413" actId="20577"/>
          <ac:spMkLst>
            <pc:docMk/>
            <pc:sldMk cId="592016946" sldId="277"/>
            <ac:spMk id="8" creationId="{8EFDCB44-EDD8-E84A-BB4F-067A01E29159}"/>
          </ac:spMkLst>
        </pc:spChg>
        <pc:spChg chg="add del mod">
          <ac:chgData name="Ryan Johnson" userId="eadae105-63d8-41cd-8c02-d7192b4d65f0" providerId="ADAL" clId="{9063C642-1971-2C47-B222-C9BAD2B9C038}" dt="2020-02-22T16:59:32.944" v="1154"/>
          <ac:spMkLst>
            <pc:docMk/>
            <pc:sldMk cId="592016946" sldId="277"/>
            <ac:spMk id="9" creationId="{14738AC2-8C78-0A48-8AC5-84441D4172DC}"/>
          </ac:spMkLst>
        </pc:spChg>
        <pc:spChg chg="add del mod">
          <ac:chgData name="Ryan Johnson" userId="eadae105-63d8-41cd-8c02-d7192b4d65f0" providerId="ADAL" clId="{9063C642-1971-2C47-B222-C9BAD2B9C038}" dt="2020-02-22T16:52:06.896" v="813" actId="478"/>
          <ac:spMkLst>
            <pc:docMk/>
            <pc:sldMk cId="592016946" sldId="277"/>
            <ac:spMk id="10" creationId="{50EB048E-BC2B-C54E-BD8C-8900331D0015}"/>
          </ac:spMkLst>
        </pc:spChg>
        <pc:spChg chg="add del mod">
          <ac:chgData name="Ryan Johnson" userId="eadae105-63d8-41cd-8c02-d7192b4d65f0" providerId="ADAL" clId="{9063C642-1971-2C47-B222-C9BAD2B9C038}" dt="2020-02-22T16:59:32.944" v="1154"/>
          <ac:spMkLst>
            <pc:docMk/>
            <pc:sldMk cId="592016946" sldId="277"/>
            <ac:spMk id="11" creationId="{A54847B7-10EE-374C-833D-6BAF507E2ACB}"/>
          </ac:spMkLst>
        </pc:spChg>
        <pc:spChg chg="add mod">
          <ac:chgData name="Ryan Johnson" userId="eadae105-63d8-41cd-8c02-d7192b4d65f0" providerId="ADAL" clId="{9063C642-1971-2C47-B222-C9BAD2B9C038}" dt="2020-02-22T17:04:04.190" v="1179" actId="1076"/>
          <ac:spMkLst>
            <pc:docMk/>
            <pc:sldMk cId="592016946" sldId="277"/>
            <ac:spMk id="16" creationId="{2E720D3D-9071-2144-9577-F3527C9B38DE}"/>
          </ac:spMkLst>
        </pc:spChg>
        <pc:spChg chg="add mod">
          <ac:chgData name="Ryan Johnson" userId="eadae105-63d8-41cd-8c02-d7192b4d65f0" providerId="ADAL" clId="{9063C642-1971-2C47-B222-C9BAD2B9C038}" dt="2020-02-22T17:03:59.682" v="1178" actId="1076"/>
          <ac:spMkLst>
            <pc:docMk/>
            <pc:sldMk cId="592016946" sldId="277"/>
            <ac:spMk id="17" creationId="{8CFB1CDB-DB4B-1945-98EE-189526D00D61}"/>
          </ac:spMkLst>
        </pc:spChg>
        <pc:spChg chg="add mod">
          <ac:chgData name="Ryan Johnson" userId="eadae105-63d8-41cd-8c02-d7192b4d65f0" providerId="ADAL" clId="{9063C642-1971-2C47-B222-C9BAD2B9C038}" dt="2020-02-22T17:04:04.190" v="1179" actId="1076"/>
          <ac:spMkLst>
            <pc:docMk/>
            <pc:sldMk cId="592016946" sldId="277"/>
            <ac:spMk id="18" creationId="{7B3624C5-97AE-E24D-B75E-75A420C37863}"/>
          </ac:spMkLst>
        </pc:spChg>
        <pc:spChg chg="add mod">
          <ac:chgData name="Ryan Johnson" userId="eadae105-63d8-41cd-8c02-d7192b4d65f0" providerId="ADAL" clId="{9063C642-1971-2C47-B222-C9BAD2B9C038}" dt="2020-02-22T17:03:59.682" v="1178" actId="1076"/>
          <ac:spMkLst>
            <pc:docMk/>
            <pc:sldMk cId="592016946" sldId="277"/>
            <ac:spMk id="19" creationId="{330111D8-5D4B-BD4E-AA1D-5A2AF757EA1A}"/>
          </ac:spMkLst>
        </pc:spChg>
        <pc:spChg chg="add mod">
          <ac:chgData name="Ryan Johnson" userId="eadae105-63d8-41cd-8c02-d7192b4d65f0" providerId="ADAL" clId="{9063C642-1971-2C47-B222-C9BAD2B9C038}" dt="2020-02-22T17:03:59.682" v="1178" actId="1076"/>
          <ac:spMkLst>
            <pc:docMk/>
            <pc:sldMk cId="592016946" sldId="277"/>
            <ac:spMk id="20" creationId="{CC75B171-4069-414F-98A2-B49F866B71BF}"/>
          </ac:spMkLst>
        </pc:spChg>
        <pc:spChg chg="add mod">
          <ac:chgData name="Ryan Johnson" userId="eadae105-63d8-41cd-8c02-d7192b4d65f0" providerId="ADAL" clId="{9063C642-1971-2C47-B222-C9BAD2B9C038}" dt="2020-02-22T17:03:59.682" v="1178" actId="1076"/>
          <ac:spMkLst>
            <pc:docMk/>
            <pc:sldMk cId="592016946" sldId="277"/>
            <ac:spMk id="21" creationId="{E132B9CD-235C-7E4F-AA2B-A0DA85384E87}"/>
          </ac:spMkLst>
        </pc:spChg>
        <pc:spChg chg="add mod">
          <ac:chgData name="Ryan Johnson" userId="eadae105-63d8-41cd-8c02-d7192b4d65f0" providerId="ADAL" clId="{9063C642-1971-2C47-B222-C9BAD2B9C038}" dt="2020-02-22T17:04:04.190" v="1179" actId="1076"/>
          <ac:spMkLst>
            <pc:docMk/>
            <pc:sldMk cId="592016946" sldId="277"/>
            <ac:spMk id="22" creationId="{23792065-5F4E-2148-B928-7078E14B2A0D}"/>
          </ac:spMkLst>
        </pc:spChg>
        <pc:spChg chg="add del mod">
          <ac:chgData name="Ryan Johnson" userId="eadae105-63d8-41cd-8c02-d7192b4d65f0" providerId="ADAL" clId="{9063C642-1971-2C47-B222-C9BAD2B9C038}" dt="2020-02-22T16:59:43.412" v="1155"/>
          <ac:spMkLst>
            <pc:docMk/>
            <pc:sldMk cId="592016946" sldId="277"/>
            <ac:spMk id="23" creationId="{BE530426-E899-A44A-A538-B347195CD20E}"/>
          </ac:spMkLst>
        </pc:spChg>
        <pc:spChg chg="add del mod">
          <ac:chgData name="Ryan Johnson" userId="eadae105-63d8-41cd-8c02-d7192b4d65f0" providerId="ADAL" clId="{9063C642-1971-2C47-B222-C9BAD2B9C038}" dt="2020-02-22T16:59:43.412" v="1155"/>
          <ac:spMkLst>
            <pc:docMk/>
            <pc:sldMk cId="592016946" sldId="277"/>
            <ac:spMk id="24" creationId="{08B16465-9F22-D54D-A919-5F415F6258B4}"/>
          </ac:spMkLst>
        </pc:spChg>
        <pc:spChg chg="add del mod">
          <ac:chgData name="Ryan Johnson" userId="eadae105-63d8-41cd-8c02-d7192b4d65f0" providerId="ADAL" clId="{9063C642-1971-2C47-B222-C9BAD2B9C038}" dt="2020-02-22T16:59:43.412" v="1155"/>
          <ac:spMkLst>
            <pc:docMk/>
            <pc:sldMk cId="592016946" sldId="277"/>
            <ac:spMk id="25" creationId="{338BAD0C-023A-4541-8E8A-22FE0730AC5C}"/>
          </ac:spMkLst>
        </pc:spChg>
        <pc:spChg chg="add del mod">
          <ac:chgData name="Ryan Johnson" userId="eadae105-63d8-41cd-8c02-d7192b4d65f0" providerId="ADAL" clId="{9063C642-1971-2C47-B222-C9BAD2B9C038}" dt="2020-02-22T16:59:48.734" v="1156"/>
          <ac:spMkLst>
            <pc:docMk/>
            <pc:sldMk cId="592016946" sldId="277"/>
            <ac:spMk id="26" creationId="{13510FBB-8FBF-2C41-BDA0-697EE4A3E9FC}"/>
          </ac:spMkLst>
        </pc:spChg>
        <pc:spChg chg="add del mod">
          <ac:chgData name="Ryan Johnson" userId="eadae105-63d8-41cd-8c02-d7192b4d65f0" providerId="ADAL" clId="{9063C642-1971-2C47-B222-C9BAD2B9C038}" dt="2020-02-22T16:59:48.734" v="1156"/>
          <ac:spMkLst>
            <pc:docMk/>
            <pc:sldMk cId="592016946" sldId="277"/>
            <ac:spMk id="27" creationId="{976FE86C-D738-F648-B573-EEA80CD0A800}"/>
          </ac:spMkLst>
        </pc:spChg>
        <pc:spChg chg="add del mod">
          <ac:chgData name="Ryan Johnson" userId="eadae105-63d8-41cd-8c02-d7192b4d65f0" providerId="ADAL" clId="{9063C642-1971-2C47-B222-C9BAD2B9C038}" dt="2020-02-22T16:59:48.734" v="1156"/>
          <ac:spMkLst>
            <pc:docMk/>
            <pc:sldMk cId="592016946" sldId="277"/>
            <ac:spMk id="28" creationId="{8B3440D3-4CD1-8E47-8C9B-A6DDE1019ADA}"/>
          </ac:spMkLst>
        </pc:spChg>
        <pc:spChg chg="add del mod">
          <ac:chgData name="Ryan Johnson" userId="eadae105-63d8-41cd-8c02-d7192b4d65f0" providerId="ADAL" clId="{9063C642-1971-2C47-B222-C9BAD2B9C038}" dt="2020-02-22T17:00:00.967" v="1157"/>
          <ac:spMkLst>
            <pc:docMk/>
            <pc:sldMk cId="592016946" sldId="277"/>
            <ac:spMk id="29" creationId="{9C107851-489B-7045-A82D-4A869C56B580}"/>
          </ac:spMkLst>
        </pc:spChg>
        <pc:spChg chg="add del mod">
          <ac:chgData name="Ryan Johnson" userId="eadae105-63d8-41cd-8c02-d7192b4d65f0" providerId="ADAL" clId="{9063C642-1971-2C47-B222-C9BAD2B9C038}" dt="2020-02-22T17:00:00.967" v="1157"/>
          <ac:spMkLst>
            <pc:docMk/>
            <pc:sldMk cId="592016946" sldId="277"/>
            <ac:spMk id="30" creationId="{9B4D553F-8221-E749-85DF-978BF71A1807}"/>
          </ac:spMkLst>
        </pc:spChg>
        <pc:spChg chg="add del mod">
          <ac:chgData name="Ryan Johnson" userId="eadae105-63d8-41cd-8c02-d7192b4d65f0" providerId="ADAL" clId="{9063C642-1971-2C47-B222-C9BAD2B9C038}" dt="2020-02-22T17:00:00.967" v="1157"/>
          <ac:spMkLst>
            <pc:docMk/>
            <pc:sldMk cId="592016946" sldId="277"/>
            <ac:spMk id="31" creationId="{2EA1ABC7-3917-6946-928D-17203EBC83C9}"/>
          </ac:spMkLst>
        </pc:spChg>
        <pc:spChg chg="add del mod">
          <ac:chgData name="Ryan Johnson" userId="eadae105-63d8-41cd-8c02-d7192b4d65f0" providerId="ADAL" clId="{9063C642-1971-2C47-B222-C9BAD2B9C038}" dt="2020-02-22T17:00:27.622" v="1158"/>
          <ac:spMkLst>
            <pc:docMk/>
            <pc:sldMk cId="592016946" sldId="277"/>
            <ac:spMk id="32" creationId="{EBD3EAD7-7807-1445-93C7-AFA7B99C861B}"/>
          </ac:spMkLst>
        </pc:spChg>
        <pc:spChg chg="add del mod">
          <ac:chgData name="Ryan Johnson" userId="eadae105-63d8-41cd-8c02-d7192b4d65f0" providerId="ADAL" clId="{9063C642-1971-2C47-B222-C9BAD2B9C038}" dt="2020-02-22T17:00:27.622" v="1158"/>
          <ac:spMkLst>
            <pc:docMk/>
            <pc:sldMk cId="592016946" sldId="277"/>
            <ac:spMk id="33" creationId="{14C20CD1-DE77-754C-A715-C15D83C918CE}"/>
          </ac:spMkLst>
        </pc:spChg>
        <pc:spChg chg="add del mod">
          <ac:chgData name="Ryan Johnson" userId="eadae105-63d8-41cd-8c02-d7192b4d65f0" providerId="ADAL" clId="{9063C642-1971-2C47-B222-C9BAD2B9C038}" dt="2020-02-22T17:00:27.622" v="1158"/>
          <ac:spMkLst>
            <pc:docMk/>
            <pc:sldMk cId="592016946" sldId="277"/>
            <ac:spMk id="34" creationId="{0D7C4B25-26D1-2A42-8AB0-D7833E6084C3}"/>
          </ac:spMkLst>
        </pc:spChg>
        <pc:spChg chg="add mod">
          <ac:chgData name="Ryan Johnson" userId="eadae105-63d8-41cd-8c02-d7192b4d65f0" providerId="ADAL" clId="{9063C642-1971-2C47-B222-C9BAD2B9C038}" dt="2020-02-22T17:00:27.622" v="1158"/>
          <ac:spMkLst>
            <pc:docMk/>
            <pc:sldMk cId="592016946" sldId="277"/>
            <ac:spMk id="35" creationId="{4E577AAE-10A5-CB45-BEFE-FFC2A673A431}"/>
          </ac:spMkLst>
        </pc:spChg>
        <pc:spChg chg="add del mod">
          <ac:chgData name="Ryan Johnson" userId="eadae105-63d8-41cd-8c02-d7192b4d65f0" providerId="ADAL" clId="{9063C642-1971-2C47-B222-C9BAD2B9C038}" dt="2020-02-22T17:00:30.745" v="1159" actId="478"/>
          <ac:spMkLst>
            <pc:docMk/>
            <pc:sldMk cId="592016946" sldId="277"/>
            <ac:spMk id="36" creationId="{96B23BAC-3BBC-8D4D-8E13-2800C02760CF}"/>
          </ac:spMkLst>
        </pc:spChg>
        <pc:spChg chg="add mod">
          <ac:chgData name="Ryan Johnson" userId="eadae105-63d8-41cd-8c02-d7192b4d65f0" providerId="ADAL" clId="{9063C642-1971-2C47-B222-C9BAD2B9C038}" dt="2020-02-22T17:12:33.370" v="1291" actId="20577"/>
          <ac:spMkLst>
            <pc:docMk/>
            <pc:sldMk cId="592016946" sldId="277"/>
            <ac:spMk id="37" creationId="{D290E24A-6AE5-6347-BB88-089573E8EBE4}"/>
          </ac:spMkLst>
        </pc:spChg>
        <pc:spChg chg="add del mod">
          <ac:chgData name="Ryan Johnson" userId="eadae105-63d8-41cd-8c02-d7192b4d65f0" providerId="ADAL" clId="{9063C642-1971-2C47-B222-C9BAD2B9C038}" dt="2020-02-22T17:16:43.082" v="1318"/>
          <ac:spMkLst>
            <pc:docMk/>
            <pc:sldMk cId="592016946" sldId="277"/>
            <ac:spMk id="40" creationId="{E07F3677-4C4B-7640-83AF-A0B93C2A0A75}"/>
          </ac:spMkLst>
        </pc:spChg>
        <pc:picChg chg="add del mod">
          <ac:chgData name="Ryan Johnson" userId="eadae105-63d8-41cd-8c02-d7192b4d65f0" providerId="ADAL" clId="{9063C642-1971-2C47-B222-C9BAD2B9C038}" dt="2020-02-22T16:51:09.946" v="803"/>
          <ac:picMkLst>
            <pc:docMk/>
            <pc:sldMk cId="592016946" sldId="277"/>
            <ac:picMk id="12" creationId="{C8D44F2A-398B-F845-9D6F-DD3F3B98A3EF}"/>
          </ac:picMkLst>
        </pc:picChg>
        <pc:picChg chg="add mod">
          <ac:chgData name="Ryan Johnson" userId="eadae105-63d8-41cd-8c02-d7192b4d65f0" providerId="ADAL" clId="{9063C642-1971-2C47-B222-C9BAD2B9C038}" dt="2020-02-22T17:03:07.743" v="1169" actId="1076"/>
          <ac:picMkLst>
            <pc:docMk/>
            <pc:sldMk cId="592016946" sldId="277"/>
            <ac:picMk id="13" creationId="{B6A5F10C-9970-DA4A-B3AB-95B330C923D5}"/>
          </ac:picMkLst>
        </pc:picChg>
        <pc:picChg chg="add del mod">
          <ac:chgData name="Ryan Johnson" userId="eadae105-63d8-41cd-8c02-d7192b4d65f0" providerId="ADAL" clId="{9063C642-1971-2C47-B222-C9BAD2B9C038}" dt="2020-02-22T17:03:15.296" v="1171" actId="478"/>
          <ac:picMkLst>
            <pc:docMk/>
            <pc:sldMk cId="592016946" sldId="277"/>
            <ac:picMk id="14" creationId="{77185972-15C9-EB40-A301-BF3639EE0363}"/>
          </ac:picMkLst>
        </pc:picChg>
        <pc:picChg chg="add mod">
          <ac:chgData name="Ryan Johnson" userId="eadae105-63d8-41cd-8c02-d7192b4d65f0" providerId="ADAL" clId="{9063C642-1971-2C47-B222-C9BAD2B9C038}" dt="2020-02-22T17:03:51.586" v="1177" actId="1076"/>
          <ac:picMkLst>
            <pc:docMk/>
            <pc:sldMk cId="592016946" sldId="277"/>
            <ac:picMk id="15" creationId="{67799F34-276C-3946-9912-98BEDD733EEC}"/>
          </ac:picMkLst>
        </pc:picChg>
        <pc:picChg chg="add mod">
          <ac:chgData name="Ryan Johnson" userId="eadae105-63d8-41cd-8c02-d7192b4d65f0" providerId="ADAL" clId="{9063C642-1971-2C47-B222-C9BAD2B9C038}" dt="2020-02-22T17:03:05.596" v="1168" actId="1076"/>
          <ac:picMkLst>
            <pc:docMk/>
            <pc:sldMk cId="592016946" sldId="277"/>
            <ac:picMk id="38" creationId="{DA0B0AEE-7B0A-214A-A8DE-552D8CE99E3C}"/>
          </ac:picMkLst>
        </pc:picChg>
        <pc:picChg chg="add mod">
          <ac:chgData name="Ryan Johnson" userId="eadae105-63d8-41cd-8c02-d7192b4d65f0" providerId="ADAL" clId="{9063C642-1971-2C47-B222-C9BAD2B9C038}" dt="2020-02-22T17:03:51.586" v="1177" actId="1076"/>
          <ac:picMkLst>
            <pc:docMk/>
            <pc:sldMk cId="592016946" sldId="277"/>
            <ac:picMk id="39" creationId="{F5F2B4F3-5188-F443-A0C0-3BC31AF7FF52}"/>
          </ac:picMkLst>
        </pc:picChg>
      </pc:sldChg>
      <pc:sldChg chg="addSp delSp modSp add ord">
        <pc:chgData name="Ryan Johnson" userId="eadae105-63d8-41cd-8c02-d7192b4d65f0" providerId="ADAL" clId="{9063C642-1971-2C47-B222-C9BAD2B9C038}" dt="2020-02-22T17:13:56.213" v="1301" actId="1076"/>
        <pc:sldMkLst>
          <pc:docMk/>
          <pc:sldMk cId="366706037" sldId="278"/>
        </pc:sldMkLst>
        <pc:spChg chg="mod">
          <ac:chgData name="Ryan Johnson" userId="eadae105-63d8-41cd-8c02-d7192b4d65f0" providerId="ADAL" clId="{9063C642-1971-2C47-B222-C9BAD2B9C038}" dt="2020-02-22T17:12:10.292" v="1275" actId="20577"/>
          <ac:spMkLst>
            <pc:docMk/>
            <pc:sldMk cId="366706037" sldId="278"/>
            <ac:spMk id="2" creationId="{BE14E707-00C8-3B4F-A443-C019C3A9375D}"/>
          </ac:spMkLst>
        </pc:spChg>
        <pc:spChg chg="del">
          <ac:chgData name="Ryan Johnson" userId="eadae105-63d8-41cd-8c02-d7192b4d65f0" providerId="ADAL" clId="{9063C642-1971-2C47-B222-C9BAD2B9C038}" dt="2020-02-22T17:13:21.081" v="1292" actId="478"/>
          <ac:spMkLst>
            <pc:docMk/>
            <pc:sldMk cId="366706037" sldId="278"/>
            <ac:spMk id="3" creationId="{CE999005-244E-624F-B294-CBA4A463D1E9}"/>
          </ac:spMkLst>
        </pc:spChg>
        <pc:spChg chg="mod">
          <ac:chgData name="Ryan Johnson" userId="eadae105-63d8-41cd-8c02-d7192b4d65f0" providerId="ADAL" clId="{9063C642-1971-2C47-B222-C9BAD2B9C038}" dt="2020-02-22T17:12:29.292" v="1283" actId="20577"/>
          <ac:spMkLst>
            <pc:docMk/>
            <pc:sldMk cId="366706037" sldId="278"/>
            <ac:spMk id="5" creationId="{E01D01C5-22CF-AB46-AA38-FAC285583AEB}"/>
          </ac:spMkLst>
        </pc:spChg>
        <pc:grpChg chg="add mod">
          <ac:chgData name="Ryan Johnson" userId="eadae105-63d8-41cd-8c02-d7192b4d65f0" providerId="ADAL" clId="{9063C642-1971-2C47-B222-C9BAD2B9C038}" dt="2020-02-22T17:13:53.724" v="1300" actId="1076"/>
          <ac:grpSpMkLst>
            <pc:docMk/>
            <pc:sldMk cId="366706037" sldId="278"/>
            <ac:grpSpMk id="9" creationId="{B6C4ACFE-C8F7-A34E-ADDC-27A020F72A20}"/>
          </ac:grpSpMkLst>
        </pc:grpChg>
        <pc:picChg chg="add mod">
          <ac:chgData name="Ryan Johnson" userId="eadae105-63d8-41cd-8c02-d7192b4d65f0" providerId="ADAL" clId="{9063C642-1971-2C47-B222-C9BAD2B9C038}" dt="2020-02-22T17:13:56.213" v="1301" actId="1076"/>
          <ac:picMkLst>
            <pc:docMk/>
            <pc:sldMk cId="366706037" sldId="278"/>
            <ac:picMk id="6" creationId="{AEBC1BA3-CEEC-084D-A2DA-6A8BCF5C590E}"/>
          </ac:picMkLst>
        </pc:picChg>
        <pc:picChg chg="add mod">
          <ac:chgData name="Ryan Johnson" userId="eadae105-63d8-41cd-8c02-d7192b4d65f0" providerId="ADAL" clId="{9063C642-1971-2C47-B222-C9BAD2B9C038}" dt="2020-02-22T17:13:51.671" v="1299" actId="164"/>
          <ac:picMkLst>
            <pc:docMk/>
            <pc:sldMk cId="366706037" sldId="278"/>
            <ac:picMk id="7" creationId="{B0453EB0-667F-3445-9FC2-E0D54F2EE154}"/>
          </ac:picMkLst>
        </pc:picChg>
        <pc:picChg chg="add mod">
          <ac:chgData name="Ryan Johnson" userId="eadae105-63d8-41cd-8c02-d7192b4d65f0" providerId="ADAL" clId="{9063C642-1971-2C47-B222-C9BAD2B9C038}" dt="2020-02-22T17:13:51.671" v="1299" actId="164"/>
          <ac:picMkLst>
            <pc:docMk/>
            <pc:sldMk cId="366706037" sldId="278"/>
            <ac:picMk id="8" creationId="{071B885A-A3E9-B14F-8575-588214666653}"/>
          </ac:picMkLst>
        </pc:picChg>
      </pc:sldChg>
      <pc:sldChg chg="addSp delSp modSp add">
        <pc:chgData name="Ryan Johnson" userId="eadae105-63d8-41cd-8c02-d7192b4d65f0" providerId="ADAL" clId="{9063C642-1971-2C47-B222-C9BAD2B9C038}" dt="2020-02-22T17:23:16.105" v="1396" actId="20577"/>
        <pc:sldMkLst>
          <pc:docMk/>
          <pc:sldMk cId="1767159741" sldId="279"/>
        </pc:sldMkLst>
        <pc:spChg chg="mod">
          <ac:chgData name="Ryan Johnson" userId="eadae105-63d8-41cd-8c02-d7192b4d65f0" providerId="ADAL" clId="{9063C642-1971-2C47-B222-C9BAD2B9C038}" dt="2020-02-22T17:15:08.320" v="1314" actId="20577"/>
          <ac:spMkLst>
            <pc:docMk/>
            <pc:sldMk cId="1767159741" sldId="279"/>
            <ac:spMk id="2" creationId="{E4C7D5F9-84D7-B940-8BDC-A3EF7DE39511}"/>
          </ac:spMkLst>
        </pc:spChg>
        <pc:spChg chg="del">
          <ac:chgData name="Ryan Johnson" userId="eadae105-63d8-41cd-8c02-d7192b4d65f0" providerId="ADAL" clId="{9063C642-1971-2C47-B222-C9BAD2B9C038}" dt="2020-02-22T17:15:15.156" v="1315"/>
          <ac:spMkLst>
            <pc:docMk/>
            <pc:sldMk cId="1767159741" sldId="279"/>
            <ac:spMk id="3" creationId="{7654260B-DD75-F748-B80F-8E1412318139}"/>
          </ac:spMkLst>
        </pc:spChg>
        <pc:spChg chg="add del mod">
          <ac:chgData name="Ryan Johnson" userId="eadae105-63d8-41cd-8c02-d7192b4d65f0" providerId="ADAL" clId="{9063C642-1971-2C47-B222-C9BAD2B9C038}" dt="2020-02-22T17:17:33.390" v="1319" actId="478"/>
          <ac:spMkLst>
            <pc:docMk/>
            <pc:sldMk cId="1767159741" sldId="279"/>
            <ac:spMk id="4" creationId="{11478699-8E2D-FB49-BC55-07F891A25656}"/>
          </ac:spMkLst>
        </pc:spChg>
        <pc:spChg chg="add mod">
          <ac:chgData name="Ryan Johnson" userId="eadae105-63d8-41cd-8c02-d7192b4d65f0" providerId="ADAL" clId="{9063C642-1971-2C47-B222-C9BAD2B9C038}" dt="2020-02-22T17:23:16.105" v="1396" actId="20577"/>
          <ac:spMkLst>
            <pc:docMk/>
            <pc:sldMk cId="1767159741" sldId="279"/>
            <ac:spMk id="5" creationId="{261F1DB4-0EC7-7545-AE7B-96FB92758305}"/>
          </ac:spMkLst>
        </pc:spChg>
        <pc:spChg chg="add mod">
          <ac:chgData name="Ryan Johnson" userId="eadae105-63d8-41cd-8c02-d7192b4d65f0" providerId="ADAL" clId="{9063C642-1971-2C47-B222-C9BAD2B9C038}" dt="2020-02-22T17:18:47.977" v="1336" actId="208"/>
          <ac:spMkLst>
            <pc:docMk/>
            <pc:sldMk cId="1767159741" sldId="279"/>
            <ac:spMk id="6" creationId="{0AE98EB7-78CF-7847-8FF1-59E2341A398E}"/>
          </ac:spMkLst>
        </pc:spChg>
        <pc:spChg chg="add mod">
          <ac:chgData name="Ryan Johnson" userId="eadae105-63d8-41cd-8c02-d7192b4d65f0" providerId="ADAL" clId="{9063C642-1971-2C47-B222-C9BAD2B9C038}" dt="2020-02-22T17:19:54.835" v="1344" actId="207"/>
          <ac:spMkLst>
            <pc:docMk/>
            <pc:sldMk cId="1767159741" sldId="279"/>
            <ac:spMk id="7" creationId="{A091DA2B-03BD-DE4B-BBA3-935F8D75157D}"/>
          </ac:spMkLst>
        </pc:spChg>
        <pc:spChg chg="add mod">
          <ac:chgData name="Ryan Johnson" userId="eadae105-63d8-41cd-8c02-d7192b4d65f0" providerId="ADAL" clId="{9063C642-1971-2C47-B222-C9BAD2B9C038}" dt="2020-02-22T17:19:45.181" v="1341" actId="207"/>
          <ac:spMkLst>
            <pc:docMk/>
            <pc:sldMk cId="1767159741" sldId="279"/>
            <ac:spMk id="8" creationId="{6F6DB9C0-990A-574E-8DB5-5E5BD7CDC1E4}"/>
          </ac:spMkLst>
        </pc:spChg>
        <pc:spChg chg="add mod">
          <ac:chgData name="Ryan Johnson" userId="eadae105-63d8-41cd-8c02-d7192b4d65f0" providerId="ADAL" clId="{9063C642-1971-2C47-B222-C9BAD2B9C038}" dt="2020-02-22T17:19:45.181" v="1341" actId="207"/>
          <ac:spMkLst>
            <pc:docMk/>
            <pc:sldMk cId="1767159741" sldId="279"/>
            <ac:spMk id="9" creationId="{9C1DA40B-333A-9245-BD9D-5A429A2C38C3}"/>
          </ac:spMkLst>
        </pc:spChg>
        <pc:spChg chg="add mod">
          <ac:chgData name="Ryan Johnson" userId="eadae105-63d8-41cd-8c02-d7192b4d65f0" providerId="ADAL" clId="{9063C642-1971-2C47-B222-C9BAD2B9C038}" dt="2020-02-22T17:22:19.285" v="1366" actId="20577"/>
          <ac:spMkLst>
            <pc:docMk/>
            <pc:sldMk cId="1767159741" sldId="279"/>
            <ac:spMk id="11" creationId="{62209DA5-B694-4443-B168-9D92371F660C}"/>
          </ac:spMkLst>
        </pc:spChg>
        <pc:spChg chg="add mod">
          <ac:chgData name="Ryan Johnson" userId="eadae105-63d8-41cd-8c02-d7192b4d65f0" providerId="ADAL" clId="{9063C642-1971-2C47-B222-C9BAD2B9C038}" dt="2020-02-22T17:22:34.194" v="1379" actId="20577"/>
          <ac:spMkLst>
            <pc:docMk/>
            <pc:sldMk cId="1767159741" sldId="279"/>
            <ac:spMk id="12" creationId="{90F02762-0A97-2B41-9444-F5021F65A2A5}"/>
          </ac:spMkLst>
        </pc:spChg>
        <pc:spChg chg="add mod">
          <ac:chgData name="Ryan Johnson" userId="eadae105-63d8-41cd-8c02-d7192b4d65f0" providerId="ADAL" clId="{9063C642-1971-2C47-B222-C9BAD2B9C038}" dt="2020-02-22T17:22:44.297" v="1384" actId="20577"/>
          <ac:spMkLst>
            <pc:docMk/>
            <pc:sldMk cId="1767159741" sldId="279"/>
            <ac:spMk id="13" creationId="{C6455DCE-6DB7-9342-AD29-F799433E61BF}"/>
          </ac:spMkLst>
        </pc:spChg>
        <pc:grpChg chg="add mod">
          <ac:chgData name="Ryan Johnson" userId="eadae105-63d8-41cd-8c02-d7192b4d65f0" providerId="ADAL" clId="{9063C642-1971-2C47-B222-C9BAD2B9C038}" dt="2020-02-22T17:18:51.481" v="1337" actId="207"/>
          <ac:grpSpMkLst>
            <pc:docMk/>
            <pc:sldMk cId="1767159741" sldId="279"/>
            <ac:grpSpMk id="10" creationId="{E4A09482-B024-9A4E-AE55-C857DA8380D3}"/>
          </ac:grpSpMkLst>
        </pc:grpChg>
      </pc:sldChg>
      <pc:sldChg chg="addSp delSp modSp add">
        <pc:chgData name="Ryan Johnson" userId="eadae105-63d8-41cd-8c02-d7192b4d65f0" providerId="ADAL" clId="{9063C642-1971-2C47-B222-C9BAD2B9C038}" dt="2020-02-22T17:50:20.840" v="1819" actId="20577"/>
        <pc:sldMkLst>
          <pc:docMk/>
          <pc:sldMk cId="863613802" sldId="280"/>
        </pc:sldMkLst>
        <pc:spChg chg="del">
          <ac:chgData name="Ryan Johnson" userId="eadae105-63d8-41cd-8c02-d7192b4d65f0" providerId="ADAL" clId="{9063C642-1971-2C47-B222-C9BAD2B9C038}" dt="2020-02-22T17:43:12.068" v="1415"/>
          <ac:spMkLst>
            <pc:docMk/>
            <pc:sldMk cId="863613802" sldId="280"/>
            <ac:spMk id="2" creationId="{C06653BC-E861-B04F-AC7D-064EDD912F96}"/>
          </ac:spMkLst>
        </pc:spChg>
        <pc:spChg chg="del">
          <ac:chgData name="Ryan Johnson" userId="eadae105-63d8-41cd-8c02-d7192b4d65f0" providerId="ADAL" clId="{9063C642-1971-2C47-B222-C9BAD2B9C038}" dt="2020-02-22T17:43:12.068" v="1415"/>
          <ac:spMkLst>
            <pc:docMk/>
            <pc:sldMk cId="863613802" sldId="280"/>
            <ac:spMk id="3" creationId="{AB706864-7220-9447-BDA5-9B850834B688}"/>
          </ac:spMkLst>
        </pc:spChg>
        <pc:spChg chg="del">
          <ac:chgData name="Ryan Johnson" userId="eadae105-63d8-41cd-8c02-d7192b4d65f0" providerId="ADAL" clId="{9063C642-1971-2C47-B222-C9BAD2B9C038}" dt="2020-02-22T17:43:12.068" v="1415"/>
          <ac:spMkLst>
            <pc:docMk/>
            <pc:sldMk cId="863613802" sldId="280"/>
            <ac:spMk id="4" creationId="{840159A4-800D-9D49-ABD9-8A9979A41B18}"/>
          </ac:spMkLst>
        </pc:spChg>
        <pc:spChg chg="del">
          <ac:chgData name="Ryan Johnson" userId="eadae105-63d8-41cd-8c02-d7192b4d65f0" providerId="ADAL" clId="{9063C642-1971-2C47-B222-C9BAD2B9C038}" dt="2020-02-22T17:43:12.068" v="1415"/>
          <ac:spMkLst>
            <pc:docMk/>
            <pc:sldMk cId="863613802" sldId="280"/>
            <ac:spMk id="5" creationId="{02B2D5D4-E2C4-2447-97E4-682AB713E28D}"/>
          </ac:spMkLst>
        </pc:spChg>
        <pc:spChg chg="add mod">
          <ac:chgData name="Ryan Johnson" userId="eadae105-63d8-41cd-8c02-d7192b4d65f0" providerId="ADAL" clId="{9063C642-1971-2C47-B222-C9BAD2B9C038}" dt="2020-02-22T17:45:34.626" v="1478" actId="20577"/>
          <ac:spMkLst>
            <pc:docMk/>
            <pc:sldMk cId="863613802" sldId="280"/>
            <ac:spMk id="6" creationId="{FEE89103-D976-9142-A4E2-22DE3CED9A90}"/>
          </ac:spMkLst>
        </pc:spChg>
        <pc:spChg chg="add mod">
          <ac:chgData name="Ryan Johnson" userId="eadae105-63d8-41cd-8c02-d7192b4d65f0" providerId="ADAL" clId="{9063C642-1971-2C47-B222-C9BAD2B9C038}" dt="2020-02-22T17:43:12.068" v="1415"/>
          <ac:spMkLst>
            <pc:docMk/>
            <pc:sldMk cId="863613802" sldId="280"/>
            <ac:spMk id="7" creationId="{2012CFAD-99E2-104B-B6B1-04A374707DDC}"/>
          </ac:spMkLst>
        </pc:spChg>
        <pc:spChg chg="add mod">
          <ac:chgData name="Ryan Johnson" userId="eadae105-63d8-41cd-8c02-d7192b4d65f0" providerId="ADAL" clId="{9063C642-1971-2C47-B222-C9BAD2B9C038}" dt="2020-02-22T17:43:12.068" v="1415"/>
          <ac:spMkLst>
            <pc:docMk/>
            <pc:sldMk cId="863613802" sldId="280"/>
            <ac:spMk id="8" creationId="{DBC0B3CD-E4D9-2F4B-96C4-7406DA94C75C}"/>
          </ac:spMkLst>
        </pc:spChg>
        <pc:spChg chg="add mod">
          <ac:chgData name="Ryan Johnson" userId="eadae105-63d8-41cd-8c02-d7192b4d65f0" providerId="ADAL" clId="{9063C642-1971-2C47-B222-C9BAD2B9C038}" dt="2020-02-22T17:50:20.840" v="1819" actId="20577"/>
          <ac:spMkLst>
            <pc:docMk/>
            <pc:sldMk cId="863613802" sldId="280"/>
            <ac:spMk id="9" creationId="{B45E7806-B618-A74A-96BA-2900FBC0ACB7}"/>
          </ac:spMkLst>
        </pc:spChg>
      </pc:sldChg>
      <pc:sldChg chg="modSp add">
        <pc:chgData name="Ryan Johnson" userId="eadae105-63d8-41cd-8c02-d7192b4d65f0" providerId="ADAL" clId="{9063C642-1971-2C47-B222-C9BAD2B9C038}" dt="2020-02-22T17:50:38.953" v="1845"/>
        <pc:sldMkLst>
          <pc:docMk/>
          <pc:sldMk cId="1688221893" sldId="281"/>
        </pc:sldMkLst>
        <pc:spChg chg="mod">
          <ac:chgData name="Ryan Johnson" userId="eadae105-63d8-41cd-8c02-d7192b4d65f0" providerId="ADAL" clId="{9063C642-1971-2C47-B222-C9BAD2B9C038}" dt="2020-02-22T17:46:56.197" v="1567" actId="404"/>
          <ac:spMkLst>
            <pc:docMk/>
            <pc:sldMk cId="1688221893" sldId="281"/>
            <ac:spMk id="6" creationId="{FEE89103-D976-9142-A4E2-22DE3CED9A90}"/>
          </ac:spMkLst>
        </pc:spChg>
        <pc:spChg chg="mod">
          <ac:chgData name="Ryan Johnson" userId="eadae105-63d8-41cd-8c02-d7192b4d65f0" providerId="ADAL" clId="{9063C642-1971-2C47-B222-C9BAD2B9C038}" dt="2020-02-22T17:50:38.953" v="1845"/>
          <ac:spMkLst>
            <pc:docMk/>
            <pc:sldMk cId="1688221893" sldId="281"/>
            <ac:spMk id="9" creationId="{B45E7806-B618-A74A-96BA-2900FBC0ACB7}"/>
          </ac:spMkLst>
        </pc:spChg>
      </pc:sldChg>
      <pc:sldChg chg="modSp add ord">
        <pc:chgData name="Ryan Johnson" userId="eadae105-63d8-41cd-8c02-d7192b4d65f0" providerId="ADAL" clId="{9063C642-1971-2C47-B222-C9BAD2B9C038}" dt="2020-02-22T17:50:33.446" v="1844" actId="20577"/>
        <pc:sldMkLst>
          <pc:docMk/>
          <pc:sldMk cId="2196452862" sldId="282"/>
        </pc:sldMkLst>
        <pc:spChg chg="mod">
          <ac:chgData name="Ryan Johnson" userId="eadae105-63d8-41cd-8c02-d7192b4d65f0" providerId="ADAL" clId="{9063C642-1971-2C47-B222-C9BAD2B9C038}" dt="2020-02-22T17:47:38.256" v="1655" actId="404"/>
          <ac:spMkLst>
            <pc:docMk/>
            <pc:sldMk cId="2196452862" sldId="282"/>
            <ac:spMk id="6" creationId="{FEE89103-D976-9142-A4E2-22DE3CED9A90}"/>
          </ac:spMkLst>
        </pc:spChg>
        <pc:spChg chg="mod">
          <ac:chgData name="Ryan Johnson" userId="eadae105-63d8-41cd-8c02-d7192b4d65f0" providerId="ADAL" clId="{9063C642-1971-2C47-B222-C9BAD2B9C038}" dt="2020-02-22T17:50:33.446" v="1844" actId="20577"/>
          <ac:spMkLst>
            <pc:docMk/>
            <pc:sldMk cId="2196452862" sldId="282"/>
            <ac:spMk id="9" creationId="{B45E7806-B618-A74A-96BA-2900FBC0ACB7}"/>
          </ac:spMkLst>
        </pc:spChg>
      </pc:sldChg>
      <pc:sldChg chg="modSp add">
        <pc:chgData name="Ryan Johnson" userId="eadae105-63d8-41cd-8c02-d7192b4d65f0" providerId="ADAL" clId="{9063C642-1971-2C47-B222-C9BAD2B9C038}" dt="2020-02-22T17:50:53.499" v="1865" actId="20577"/>
        <pc:sldMkLst>
          <pc:docMk/>
          <pc:sldMk cId="2119205265" sldId="283"/>
        </pc:sldMkLst>
        <pc:spChg chg="mod">
          <ac:chgData name="Ryan Johnson" userId="eadae105-63d8-41cd-8c02-d7192b4d65f0" providerId="ADAL" clId="{9063C642-1971-2C47-B222-C9BAD2B9C038}" dt="2020-02-22T17:49:02.799" v="1771" actId="20577"/>
          <ac:spMkLst>
            <pc:docMk/>
            <pc:sldMk cId="2119205265" sldId="283"/>
            <ac:spMk id="2" creationId="{2578799B-D35B-D344-9FDC-AF73D604D1F3}"/>
          </ac:spMkLst>
        </pc:spChg>
        <pc:spChg chg="mod">
          <ac:chgData name="Ryan Johnson" userId="eadae105-63d8-41cd-8c02-d7192b4d65f0" providerId="ADAL" clId="{9063C642-1971-2C47-B222-C9BAD2B9C038}" dt="2020-02-22T17:50:53.499" v="1865" actId="20577"/>
          <ac:spMkLst>
            <pc:docMk/>
            <pc:sldMk cId="2119205265" sldId="283"/>
            <ac:spMk id="5" creationId="{AF010C5E-E854-8B49-891A-EBD6B202AA3E}"/>
          </ac:spMkLst>
        </pc:spChg>
      </pc:sldChg>
      <pc:sldChg chg="modSp add">
        <pc:chgData name="Ryan Johnson" userId="eadae105-63d8-41cd-8c02-d7192b4d65f0" providerId="ADAL" clId="{9063C642-1971-2C47-B222-C9BAD2B9C038}" dt="2020-02-22T17:50:57.794" v="1866"/>
        <pc:sldMkLst>
          <pc:docMk/>
          <pc:sldMk cId="3628644125" sldId="284"/>
        </pc:sldMkLst>
        <pc:spChg chg="mod">
          <ac:chgData name="Ryan Johnson" userId="eadae105-63d8-41cd-8c02-d7192b4d65f0" providerId="ADAL" clId="{9063C642-1971-2C47-B222-C9BAD2B9C038}" dt="2020-02-22T17:49:18.851" v="1782" actId="20577"/>
          <ac:spMkLst>
            <pc:docMk/>
            <pc:sldMk cId="3628644125" sldId="284"/>
            <ac:spMk id="2" creationId="{2578799B-D35B-D344-9FDC-AF73D604D1F3}"/>
          </ac:spMkLst>
        </pc:spChg>
        <pc:spChg chg="mod">
          <ac:chgData name="Ryan Johnson" userId="eadae105-63d8-41cd-8c02-d7192b4d65f0" providerId="ADAL" clId="{9063C642-1971-2C47-B222-C9BAD2B9C038}" dt="2020-02-22T17:50:57.794" v="1866"/>
          <ac:spMkLst>
            <pc:docMk/>
            <pc:sldMk cId="3628644125" sldId="284"/>
            <ac:spMk id="5" creationId="{AF010C5E-E854-8B49-891A-EBD6B202AA3E}"/>
          </ac:spMkLst>
        </pc:spChg>
      </pc:sldChg>
      <pc:sldChg chg="addSp delSp modSp add">
        <pc:chgData name="Ryan Johnson" userId="eadae105-63d8-41cd-8c02-d7192b4d65f0" providerId="ADAL" clId="{9063C642-1971-2C47-B222-C9BAD2B9C038}" dt="2020-02-22T17:52:56.918" v="1938" actId="20577"/>
        <pc:sldMkLst>
          <pc:docMk/>
          <pc:sldMk cId="3362522070" sldId="285"/>
        </pc:sldMkLst>
        <pc:spChg chg="mod">
          <ac:chgData name="Ryan Johnson" userId="eadae105-63d8-41cd-8c02-d7192b4d65f0" providerId="ADAL" clId="{9063C642-1971-2C47-B222-C9BAD2B9C038}" dt="2020-02-22T17:52:56.918" v="1938" actId="20577"/>
          <ac:spMkLst>
            <pc:docMk/>
            <pc:sldMk cId="3362522070" sldId="285"/>
            <ac:spMk id="2" creationId="{17DFAA0D-ADD6-454C-AE02-0120B17F37B6}"/>
          </ac:spMkLst>
        </pc:spChg>
        <pc:spChg chg="add del">
          <ac:chgData name="Ryan Johnson" userId="eadae105-63d8-41cd-8c02-d7192b4d65f0" providerId="ADAL" clId="{9063C642-1971-2C47-B222-C9BAD2B9C038}" dt="2020-02-22T17:52:08.395" v="1909"/>
          <ac:spMkLst>
            <pc:docMk/>
            <pc:sldMk cId="3362522070" sldId="285"/>
            <ac:spMk id="3" creationId="{D6017C37-9F06-1045-A8EE-469F2EC710C0}"/>
          </ac:spMkLst>
        </pc:spChg>
        <pc:spChg chg="add del">
          <ac:chgData name="Ryan Johnson" userId="eadae105-63d8-41cd-8c02-d7192b4d65f0" providerId="ADAL" clId="{9063C642-1971-2C47-B222-C9BAD2B9C038}" dt="2020-02-22T17:52:08.395" v="1909"/>
          <ac:spMkLst>
            <pc:docMk/>
            <pc:sldMk cId="3362522070" sldId="285"/>
            <ac:spMk id="4" creationId="{52E8FE25-2611-3840-88CB-0699C5D4C0B7}"/>
          </ac:spMkLst>
        </pc:spChg>
        <pc:spChg chg="add del mod">
          <ac:chgData name="Ryan Johnson" userId="eadae105-63d8-41cd-8c02-d7192b4d65f0" providerId="ADAL" clId="{9063C642-1971-2C47-B222-C9BAD2B9C038}" dt="2020-02-22T17:52:11.680" v="1913" actId="20577"/>
          <ac:spMkLst>
            <pc:docMk/>
            <pc:sldMk cId="3362522070" sldId="285"/>
            <ac:spMk id="5" creationId="{E0795029-A9E6-3C41-825B-EB761E6D6FCC}"/>
          </ac:spMkLst>
        </pc:spChg>
        <pc:spChg chg="add del mod">
          <ac:chgData name="Ryan Johnson" userId="eadae105-63d8-41cd-8c02-d7192b4d65f0" providerId="ADAL" clId="{9063C642-1971-2C47-B222-C9BAD2B9C038}" dt="2020-02-22T17:52:07.945" v="1908" actId="478"/>
          <ac:spMkLst>
            <pc:docMk/>
            <pc:sldMk cId="3362522070" sldId="285"/>
            <ac:spMk id="7" creationId="{3ED3F733-32EA-9A4C-8F0B-4224E30EED91}"/>
          </ac:spMkLst>
        </pc:spChg>
      </pc:sldChg>
      <pc:sldChg chg="modSp add">
        <pc:chgData name="Ryan Johnson" userId="eadae105-63d8-41cd-8c02-d7192b4d65f0" providerId="ADAL" clId="{9063C642-1971-2C47-B222-C9BAD2B9C038}" dt="2020-02-22T17:53:25.444" v="1950" actId="20577"/>
        <pc:sldMkLst>
          <pc:docMk/>
          <pc:sldMk cId="3768718473" sldId="286"/>
        </pc:sldMkLst>
        <pc:spChg chg="mod">
          <ac:chgData name="Ryan Johnson" userId="eadae105-63d8-41cd-8c02-d7192b4d65f0" providerId="ADAL" clId="{9063C642-1971-2C47-B222-C9BAD2B9C038}" dt="2020-02-22T17:53:25.444" v="1950" actId="20577"/>
          <ac:spMkLst>
            <pc:docMk/>
            <pc:sldMk cId="3768718473" sldId="286"/>
            <ac:spMk id="2" creationId="{17DFAA0D-ADD6-454C-AE02-0120B17F37B6}"/>
          </ac:spMkLst>
        </pc:spChg>
      </pc:sldChg>
      <pc:sldChg chg="modSp add">
        <pc:chgData name="Ryan Johnson" userId="eadae105-63d8-41cd-8c02-d7192b4d65f0" providerId="ADAL" clId="{9063C642-1971-2C47-B222-C9BAD2B9C038}" dt="2020-02-22T17:53:47.741" v="1960" actId="20577"/>
        <pc:sldMkLst>
          <pc:docMk/>
          <pc:sldMk cId="4143484760" sldId="287"/>
        </pc:sldMkLst>
        <pc:spChg chg="mod">
          <ac:chgData name="Ryan Johnson" userId="eadae105-63d8-41cd-8c02-d7192b4d65f0" providerId="ADAL" clId="{9063C642-1971-2C47-B222-C9BAD2B9C038}" dt="2020-02-22T17:53:47.741" v="1960" actId="20577"/>
          <ac:spMkLst>
            <pc:docMk/>
            <pc:sldMk cId="4143484760" sldId="287"/>
            <ac:spMk id="2" creationId="{17DFAA0D-ADD6-454C-AE02-0120B17F37B6}"/>
          </ac:spMkLst>
        </pc:spChg>
      </pc:sldChg>
      <pc:sldChg chg="modSp add">
        <pc:chgData name="Ryan Johnson" userId="eadae105-63d8-41cd-8c02-d7192b4d65f0" providerId="ADAL" clId="{9063C642-1971-2C47-B222-C9BAD2B9C038}" dt="2020-02-22T17:54:15.976" v="1978" actId="20577"/>
        <pc:sldMkLst>
          <pc:docMk/>
          <pc:sldMk cId="448384705" sldId="288"/>
        </pc:sldMkLst>
        <pc:spChg chg="mod">
          <ac:chgData name="Ryan Johnson" userId="eadae105-63d8-41cd-8c02-d7192b4d65f0" providerId="ADAL" clId="{9063C642-1971-2C47-B222-C9BAD2B9C038}" dt="2020-02-22T17:54:15.976" v="1978" actId="20577"/>
          <ac:spMkLst>
            <pc:docMk/>
            <pc:sldMk cId="448384705" sldId="288"/>
            <ac:spMk id="2" creationId="{17DFAA0D-ADD6-454C-AE02-0120B17F37B6}"/>
          </ac:spMkLst>
        </pc:spChg>
      </pc:sldChg>
      <pc:sldChg chg="modSp add">
        <pc:chgData name="Ryan Johnson" userId="eadae105-63d8-41cd-8c02-d7192b4d65f0" providerId="ADAL" clId="{9063C642-1971-2C47-B222-C9BAD2B9C038}" dt="2020-02-22T17:54:38.957" v="2007" actId="404"/>
        <pc:sldMkLst>
          <pc:docMk/>
          <pc:sldMk cId="415511176" sldId="289"/>
        </pc:sldMkLst>
        <pc:spChg chg="mod">
          <ac:chgData name="Ryan Johnson" userId="eadae105-63d8-41cd-8c02-d7192b4d65f0" providerId="ADAL" clId="{9063C642-1971-2C47-B222-C9BAD2B9C038}" dt="2020-02-22T17:54:38.957" v="2007" actId="404"/>
          <ac:spMkLst>
            <pc:docMk/>
            <pc:sldMk cId="415511176" sldId="289"/>
            <ac:spMk id="2" creationId="{17DFAA0D-ADD6-454C-AE02-0120B17F37B6}"/>
          </ac:spMkLst>
        </pc:spChg>
      </pc:sldChg>
      <pc:sldChg chg="add del">
        <pc:chgData name="Ryan Johnson" userId="eadae105-63d8-41cd-8c02-d7192b4d65f0" providerId="ADAL" clId="{9063C642-1971-2C47-B222-C9BAD2B9C038}" dt="2020-02-22T17:57:02.849" v="2009" actId="2696"/>
        <pc:sldMkLst>
          <pc:docMk/>
          <pc:sldMk cId="3089608983" sldId="290"/>
        </pc:sldMkLst>
      </pc:sldChg>
      <pc:sldMasterChg chg="modSp mod modSldLayout">
        <pc:chgData name="Ryan Johnson" userId="eadae105-63d8-41cd-8c02-d7192b4d65f0" providerId="ADAL" clId="{9063C642-1971-2C47-B222-C9BAD2B9C038}" dt="2020-02-22T15:53:10.129" v="55" actId="6014"/>
        <pc:sldMasterMkLst>
          <pc:docMk/>
          <pc:sldMasterMk cId="2460954070" sldId="2147483660"/>
        </pc:sldMasterMkLst>
        <pc:spChg chg="mod">
          <ac:chgData name="Ryan Johnson" userId="eadae105-63d8-41cd-8c02-d7192b4d65f0" providerId="ADAL" clId="{9063C642-1971-2C47-B222-C9BAD2B9C038}" dt="2020-02-22T15:48:27.956" v="38" actId="2711"/>
          <ac:spMkLst>
            <pc:docMk/>
            <pc:sldMasterMk cId="2460954070" sldId="2147483660"/>
            <ac:spMk id="2" creationId="{00000000-0000-0000-0000-000000000000}"/>
          </ac:spMkLst>
        </pc:spChg>
        <pc:spChg chg="mod">
          <ac:chgData name="Ryan Johnson" userId="eadae105-63d8-41cd-8c02-d7192b4d65f0" providerId="ADAL" clId="{9063C642-1971-2C47-B222-C9BAD2B9C038}" dt="2020-02-22T15:48:53.682" v="43" actId="2711"/>
          <ac:spMkLst>
            <pc:docMk/>
            <pc:sldMasterMk cId="2460954070" sldId="2147483660"/>
            <ac:spMk id="3" creationId="{00000000-0000-0000-0000-000000000000}"/>
          </ac:spMkLst>
        </pc:spChg>
        <pc:sldLayoutChg chg="modSp">
          <pc:chgData name="Ryan Johnson" userId="eadae105-63d8-41cd-8c02-d7192b4d65f0" providerId="ADAL" clId="{9063C642-1971-2C47-B222-C9BAD2B9C038}" dt="2020-02-22T15:49:26.349" v="45" actId="2711"/>
          <pc:sldLayoutMkLst>
            <pc:docMk/>
            <pc:sldMasterMk cId="2460954070" sldId="2147483660"/>
            <pc:sldLayoutMk cId="2385387890" sldId="2147483661"/>
          </pc:sldLayoutMkLst>
          <pc:spChg chg="mod">
            <ac:chgData name="Ryan Johnson" userId="eadae105-63d8-41cd-8c02-d7192b4d65f0" providerId="ADAL" clId="{9063C642-1971-2C47-B222-C9BAD2B9C038}" dt="2020-02-22T15:47:58.064" v="36" actId="2711"/>
            <ac:spMkLst>
              <pc:docMk/>
              <pc:sldMasterMk cId="2460954070" sldId="2147483660"/>
              <pc:sldLayoutMk cId="2385387890" sldId="2147483661"/>
              <ac:spMk id="2" creationId="{00000000-0000-0000-0000-000000000000}"/>
            </ac:spMkLst>
          </pc:spChg>
          <pc:spChg chg="mod">
            <ac:chgData name="Ryan Johnson" userId="eadae105-63d8-41cd-8c02-d7192b4d65f0" providerId="ADAL" clId="{9063C642-1971-2C47-B222-C9BAD2B9C038}" dt="2020-02-22T15:48:04.901" v="37" actId="2711"/>
            <ac:spMkLst>
              <pc:docMk/>
              <pc:sldMasterMk cId="2460954070" sldId="2147483660"/>
              <pc:sldLayoutMk cId="2385387890" sldId="2147483661"/>
              <ac:spMk id="3" creationId="{00000000-0000-0000-0000-000000000000}"/>
            </ac:spMkLst>
          </pc:spChg>
          <pc:spChg chg="mod">
            <ac:chgData name="Ryan Johnson" userId="eadae105-63d8-41cd-8c02-d7192b4d65f0" providerId="ADAL" clId="{9063C642-1971-2C47-B222-C9BAD2B9C038}" dt="2020-02-22T15:49:26.349" v="45" actId="2711"/>
            <ac:spMkLst>
              <pc:docMk/>
              <pc:sldMasterMk cId="2460954070" sldId="2147483660"/>
              <pc:sldLayoutMk cId="2385387890" sldId="2147483661"/>
              <ac:spMk id="4" creationId="{00000000-0000-0000-0000-000000000000}"/>
            </ac:spMkLst>
          </pc:spChg>
          <pc:spChg chg="mod">
            <ac:chgData name="Ryan Johnson" userId="eadae105-63d8-41cd-8c02-d7192b4d65f0" providerId="ADAL" clId="{9063C642-1971-2C47-B222-C9BAD2B9C038}" dt="2020-02-22T15:49:26.349" v="45" actId="2711"/>
            <ac:spMkLst>
              <pc:docMk/>
              <pc:sldMasterMk cId="2460954070" sldId="2147483660"/>
              <pc:sldLayoutMk cId="2385387890" sldId="2147483661"/>
              <ac:spMk id="5" creationId="{00000000-0000-0000-0000-000000000000}"/>
            </ac:spMkLst>
          </pc:spChg>
          <pc:spChg chg="mod">
            <ac:chgData name="Ryan Johnson" userId="eadae105-63d8-41cd-8c02-d7192b4d65f0" providerId="ADAL" clId="{9063C642-1971-2C47-B222-C9BAD2B9C038}" dt="2020-02-22T15:49:26.349" v="45" actId="2711"/>
            <ac:spMkLst>
              <pc:docMk/>
              <pc:sldMasterMk cId="2460954070" sldId="2147483660"/>
              <pc:sldLayoutMk cId="2385387890" sldId="2147483661"/>
              <ac:spMk id="6" creationId="{00000000-0000-0000-0000-000000000000}"/>
            </ac:spMkLst>
          </pc:spChg>
        </pc:sldLayoutChg>
      </pc:sldMasterChg>
      <pc:sldMasterChg chg="addSp modSp">
        <pc:chgData name="Ryan Johnson" userId="eadae105-63d8-41cd-8c02-d7192b4d65f0" providerId="ADAL" clId="{9063C642-1971-2C47-B222-C9BAD2B9C038}" dt="2020-02-22T15:50:09.031" v="46"/>
        <pc:sldMasterMkLst>
          <pc:docMk/>
          <pc:sldMasterMk cId="296083935" sldId="2147483672"/>
        </pc:sldMasterMkLst>
        <pc:spChg chg="add mod">
          <ac:chgData name="Ryan Johnson" userId="eadae105-63d8-41cd-8c02-d7192b4d65f0" providerId="ADAL" clId="{9063C642-1971-2C47-B222-C9BAD2B9C038}" dt="2020-02-22T15:50:09.031" v="46"/>
          <ac:spMkLst>
            <pc:docMk/>
            <pc:sldMasterMk cId="296083935" sldId="2147483672"/>
            <ac:spMk id="2" creationId="{A7EDDF1B-94D6-0243-BAF3-F5384D9C7154}"/>
          </ac:spMkLst>
        </pc:spChg>
        <pc:spChg chg="add mod">
          <ac:chgData name="Ryan Johnson" userId="eadae105-63d8-41cd-8c02-d7192b4d65f0" providerId="ADAL" clId="{9063C642-1971-2C47-B222-C9BAD2B9C038}" dt="2020-02-22T15:50:09.031" v="46"/>
          <ac:spMkLst>
            <pc:docMk/>
            <pc:sldMasterMk cId="296083935" sldId="2147483672"/>
            <ac:spMk id="3" creationId="{FBE5FDE0-B9F6-B748-B656-EB4982B1C3F6}"/>
          </ac:spMkLst>
        </pc:spChg>
        <pc:spChg chg="add mod">
          <ac:chgData name="Ryan Johnson" userId="eadae105-63d8-41cd-8c02-d7192b4d65f0" providerId="ADAL" clId="{9063C642-1971-2C47-B222-C9BAD2B9C038}" dt="2020-02-22T15:50:09.031" v="46"/>
          <ac:spMkLst>
            <pc:docMk/>
            <pc:sldMasterMk cId="296083935" sldId="2147483672"/>
            <ac:spMk id="4" creationId="{E732CB7F-ADED-9C43-8ADE-D34AEA1EDA5E}"/>
          </ac:spMkLst>
        </pc:spChg>
        <pc:spChg chg="add mod">
          <ac:chgData name="Ryan Johnson" userId="eadae105-63d8-41cd-8c02-d7192b4d65f0" providerId="ADAL" clId="{9063C642-1971-2C47-B222-C9BAD2B9C038}" dt="2020-02-22T15:50:09.031" v="46"/>
          <ac:spMkLst>
            <pc:docMk/>
            <pc:sldMasterMk cId="296083935" sldId="2147483672"/>
            <ac:spMk id="5" creationId="{8D02BEF3-D802-FE44-A9B0-2E85154CBDE9}"/>
          </ac:spMkLst>
        </pc:spChg>
        <pc:spChg chg="add mod">
          <ac:chgData name="Ryan Johnson" userId="eadae105-63d8-41cd-8c02-d7192b4d65f0" providerId="ADAL" clId="{9063C642-1971-2C47-B222-C9BAD2B9C038}" dt="2020-02-22T15:50:09.031" v="46"/>
          <ac:spMkLst>
            <pc:docMk/>
            <pc:sldMasterMk cId="296083935" sldId="2147483672"/>
            <ac:spMk id="6" creationId="{0E10F59D-C95C-4B43-A2A1-398DAB73A192}"/>
          </ac:spMkLst>
        </pc:spChg>
      </pc:sldMasterChg>
      <pc:sldMasterChg chg="addSp delSp modSp mod setBg addSldLayout delSldLayout modSldLayout">
        <pc:chgData name="Ryan Johnson" userId="eadae105-63d8-41cd-8c02-d7192b4d65f0" providerId="ADAL" clId="{9063C642-1971-2C47-B222-C9BAD2B9C038}" dt="2020-02-22T17:44:46.911" v="1425" actId="6014"/>
        <pc:sldMasterMkLst>
          <pc:docMk/>
          <pc:sldMasterMk cId="1126239965" sldId="2147483672"/>
        </pc:sldMasterMkLst>
        <pc:spChg chg="mod">
          <ac:chgData name="Ryan Johnson" userId="eadae105-63d8-41cd-8c02-d7192b4d65f0" providerId="ADAL" clId="{9063C642-1971-2C47-B222-C9BAD2B9C038}" dt="2020-02-22T16:12:22.471" v="275" actId="2711"/>
          <ac:spMkLst>
            <pc:docMk/>
            <pc:sldMasterMk cId="1126239965" sldId="2147483672"/>
            <ac:spMk id="2" creationId="{00000000-0000-0000-0000-000000000000}"/>
          </ac:spMkLst>
        </pc:spChg>
        <pc:spChg chg="mod">
          <ac:chgData name="Ryan Johnson" userId="eadae105-63d8-41cd-8c02-d7192b4d65f0" providerId="ADAL" clId="{9063C642-1971-2C47-B222-C9BAD2B9C038}" dt="2020-02-22T16:12:22.471" v="275" actId="2711"/>
          <ac:spMkLst>
            <pc:docMk/>
            <pc:sldMasterMk cId="1126239965" sldId="2147483672"/>
            <ac:spMk id="3" creationId="{00000000-0000-0000-0000-000000000000}"/>
          </ac:spMkLst>
        </pc:spChg>
        <pc:spChg chg="mod">
          <ac:chgData name="Ryan Johnson" userId="eadae105-63d8-41cd-8c02-d7192b4d65f0" providerId="ADAL" clId="{9063C642-1971-2C47-B222-C9BAD2B9C038}" dt="2020-02-22T16:12:31.465" v="276" actId="2711"/>
          <ac:spMkLst>
            <pc:docMk/>
            <pc:sldMasterMk cId="1126239965" sldId="2147483672"/>
            <ac:spMk id="4" creationId="{00000000-0000-0000-0000-000000000000}"/>
          </ac:spMkLst>
        </pc:spChg>
        <pc:spChg chg="mod">
          <ac:chgData name="Ryan Johnson" userId="eadae105-63d8-41cd-8c02-d7192b4d65f0" providerId="ADAL" clId="{9063C642-1971-2C47-B222-C9BAD2B9C038}" dt="2020-02-22T16:12:31.465" v="276" actId="2711"/>
          <ac:spMkLst>
            <pc:docMk/>
            <pc:sldMasterMk cId="1126239965" sldId="2147483672"/>
            <ac:spMk id="5" creationId="{00000000-0000-0000-0000-000000000000}"/>
          </ac:spMkLst>
        </pc:spChg>
        <pc:spChg chg="mod">
          <ac:chgData name="Ryan Johnson" userId="eadae105-63d8-41cd-8c02-d7192b4d65f0" providerId="ADAL" clId="{9063C642-1971-2C47-B222-C9BAD2B9C038}" dt="2020-02-22T16:12:31.465" v="276" actId="2711"/>
          <ac:spMkLst>
            <pc:docMk/>
            <pc:sldMasterMk cId="1126239965" sldId="2147483672"/>
            <ac:spMk id="6" creationId="{00000000-0000-0000-0000-000000000000}"/>
          </ac:spMkLst>
        </pc:spChg>
        <pc:spChg chg="add del mod">
          <ac:chgData name="Ryan Johnson" userId="eadae105-63d8-41cd-8c02-d7192b4d65f0" providerId="ADAL" clId="{9063C642-1971-2C47-B222-C9BAD2B9C038}" dt="2020-02-22T15:52:24.725" v="53"/>
          <ac:spMkLst>
            <pc:docMk/>
            <pc:sldMasterMk cId="1126239965" sldId="2147483672"/>
            <ac:spMk id="7" creationId="{B332FA2C-7999-114A-A2E4-C755280FF3D8}"/>
          </ac:spMkLst>
        </pc:spChg>
        <pc:spChg chg="add del mod">
          <ac:chgData name="Ryan Johnson" userId="eadae105-63d8-41cd-8c02-d7192b4d65f0" providerId="ADAL" clId="{9063C642-1971-2C47-B222-C9BAD2B9C038}" dt="2020-02-22T15:53:50.125" v="61"/>
          <ac:spMkLst>
            <pc:docMk/>
            <pc:sldMasterMk cId="1126239965" sldId="2147483672"/>
            <ac:spMk id="8" creationId="{32E24BE0-FE9A-EA43-A93E-6DBE068310F3}"/>
          </ac:spMkLst>
        </pc:spChg>
        <pc:sldLayoutChg chg="del">
          <pc:chgData name="Ryan Johnson" userId="eadae105-63d8-41cd-8c02-d7192b4d65f0" providerId="ADAL" clId="{9063C642-1971-2C47-B222-C9BAD2B9C038}" dt="2020-02-22T15:54:16.517" v="64" actId="2696"/>
          <pc:sldLayoutMkLst>
            <pc:docMk/>
            <pc:sldMasterMk cId="1126239965" sldId="2147483672"/>
            <pc:sldLayoutMk cId="3308634716" sldId="2147483673"/>
          </pc:sldLayoutMkLst>
        </pc:sldLayoutChg>
        <pc:sldLayoutChg chg="addSp delSp modSp del setBg">
          <pc:chgData name="Ryan Johnson" userId="eadae105-63d8-41cd-8c02-d7192b4d65f0" providerId="ADAL" clId="{9063C642-1971-2C47-B222-C9BAD2B9C038}" dt="2020-02-22T16:03:01.224" v="163" actId="2696"/>
          <pc:sldLayoutMkLst>
            <pc:docMk/>
            <pc:sldMasterMk cId="1126239965" sldId="2147483672"/>
            <pc:sldLayoutMk cId="3929970416" sldId="2147483673"/>
          </pc:sldLayoutMkLst>
          <pc:spChg chg="add del mod">
            <ac:chgData name="Ryan Johnson" userId="eadae105-63d8-41cd-8c02-d7192b4d65f0" providerId="ADAL" clId="{9063C642-1971-2C47-B222-C9BAD2B9C038}" dt="2020-02-22T16:00:10.145" v="128"/>
            <ac:spMkLst>
              <pc:docMk/>
              <pc:sldMasterMk cId="1126239965" sldId="2147483672"/>
              <pc:sldLayoutMk cId="3929970416" sldId="2147483673"/>
              <ac:spMk id="2" creationId="{3E56D461-AC42-0845-AD5E-14DAA2D3A935}"/>
            </ac:spMkLst>
          </pc:spChg>
          <pc:spChg chg="mod">
            <ac:chgData name="Ryan Johnson" userId="eadae105-63d8-41cd-8c02-d7192b4d65f0" providerId="ADAL" clId="{9063C642-1971-2C47-B222-C9BAD2B9C038}" dt="2020-02-22T15:55:57.808" v="84" actId="207"/>
            <ac:spMkLst>
              <pc:docMk/>
              <pc:sldMasterMk cId="1126239965" sldId="2147483672"/>
              <pc:sldLayoutMk cId="3929970416" sldId="2147483673"/>
              <ac:spMk id="3" creationId="{5DE1F807-089B-8040-95B9-3D5DD203BA8E}"/>
            </ac:spMkLst>
          </pc:spChg>
          <pc:spChg chg="mod">
            <ac:chgData name="Ryan Johnson" userId="eadae105-63d8-41cd-8c02-d7192b4d65f0" providerId="ADAL" clId="{9063C642-1971-2C47-B222-C9BAD2B9C038}" dt="2020-02-22T15:58:35.595" v="115" actId="207"/>
            <ac:spMkLst>
              <pc:docMk/>
              <pc:sldMasterMk cId="1126239965" sldId="2147483672"/>
              <pc:sldLayoutMk cId="3929970416" sldId="2147483673"/>
              <ac:spMk id="4" creationId="{03825FFC-F3E7-114A-95AE-F8DAF9A97BE5}"/>
            </ac:spMkLst>
          </pc:spChg>
          <pc:spChg chg="mod">
            <ac:chgData name="Ryan Johnson" userId="eadae105-63d8-41cd-8c02-d7192b4d65f0" providerId="ADAL" clId="{9063C642-1971-2C47-B222-C9BAD2B9C038}" dt="2020-02-22T15:58:35.595" v="115" actId="207"/>
            <ac:spMkLst>
              <pc:docMk/>
              <pc:sldMasterMk cId="1126239965" sldId="2147483672"/>
              <pc:sldLayoutMk cId="3929970416" sldId="2147483673"/>
              <ac:spMk id="5" creationId="{1076953F-5F09-184F-A1F2-77DA862F106F}"/>
            </ac:spMkLst>
          </pc:spChg>
          <pc:spChg chg="add del">
            <ac:chgData name="Ryan Johnson" userId="eadae105-63d8-41cd-8c02-d7192b4d65f0" providerId="ADAL" clId="{9063C642-1971-2C47-B222-C9BAD2B9C038}" dt="2020-02-22T15:54:53.987" v="75" actId="11529"/>
            <ac:spMkLst>
              <pc:docMk/>
              <pc:sldMasterMk cId="1126239965" sldId="2147483672"/>
              <pc:sldLayoutMk cId="3929970416" sldId="2147483673"/>
              <ac:spMk id="6" creationId="{E0BDD2FF-2EE0-3843-B1CE-8B078FE03D99}"/>
            </ac:spMkLst>
          </pc:spChg>
          <pc:spChg chg="add del mod">
            <ac:chgData name="Ryan Johnson" userId="eadae105-63d8-41cd-8c02-d7192b4d65f0" providerId="ADAL" clId="{9063C642-1971-2C47-B222-C9BAD2B9C038}" dt="2020-02-22T16:00:13.469" v="129" actId="478"/>
            <ac:spMkLst>
              <pc:docMk/>
              <pc:sldMasterMk cId="1126239965" sldId="2147483672"/>
              <pc:sldLayoutMk cId="3929970416" sldId="2147483673"/>
              <ac:spMk id="7" creationId="{268D0586-7E59-1B4A-8EC8-F454CC6629AB}"/>
            </ac:spMkLst>
          </pc:spChg>
          <pc:spChg chg="add mod">
            <ac:chgData name="Ryan Johnson" userId="eadae105-63d8-41cd-8c02-d7192b4d65f0" providerId="ADAL" clId="{9063C642-1971-2C47-B222-C9BAD2B9C038}" dt="2020-02-22T16:01:24.399" v="141" actId="207"/>
            <ac:spMkLst>
              <pc:docMk/>
              <pc:sldMasterMk cId="1126239965" sldId="2147483672"/>
              <pc:sldLayoutMk cId="3929970416" sldId="2147483673"/>
              <ac:spMk id="8" creationId="{3833858C-1DC9-3449-BA97-84AEBDBB6981}"/>
            </ac:spMkLst>
          </pc:spChg>
          <pc:spChg chg="add mod">
            <ac:chgData name="Ryan Johnson" userId="eadae105-63d8-41cd-8c02-d7192b4d65f0" providerId="ADAL" clId="{9063C642-1971-2C47-B222-C9BAD2B9C038}" dt="2020-02-22T15:55:48.839" v="83" actId="167"/>
            <ac:spMkLst>
              <pc:docMk/>
              <pc:sldMasterMk cId="1126239965" sldId="2147483672"/>
              <pc:sldLayoutMk cId="3929970416" sldId="2147483673"/>
              <ac:spMk id="9" creationId="{B84D9DAC-8896-4E4D-9A4D-63EBD4C97557}"/>
            </ac:spMkLst>
          </pc:spChg>
          <pc:spChg chg="add del mod">
            <ac:chgData name="Ryan Johnson" userId="eadae105-63d8-41cd-8c02-d7192b4d65f0" providerId="ADAL" clId="{9063C642-1971-2C47-B222-C9BAD2B9C038}" dt="2020-02-22T15:57:44.497" v="108" actId="478"/>
            <ac:spMkLst>
              <pc:docMk/>
              <pc:sldMasterMk cId="1126239965" sldId="2147483672"/>
              <pc:sldLayoutMk cId="3929970416" sldId="2147483673"/>
              <ac:spMk id="10" creationId="{25674C0E-B442-1A4C-83CA-435C8EA2BB0E}"/>
            </ac:spMkLst>
          </pc:spChg>
          <pc:spChg chg="add del">
            <ac:chgData name="Ryan Johnson" userId="eadae105-63d8-41cd-8c02-d7192b4d65f0" providerId="ADAL" clId="{9063C642-1971-2C47-B222-C9BAD2B9C038}" dt="2020-02-22T15:59:00.774" v="117" actId="11529"/>
            <ac:spMkLst>
              <pc:docMk/>
              <pc:sldMasterMk cId="1126239965" sldId="2147483672"/>
              <pc:sldLayoutMk cId="3929970416" sldId="2147483673"/>
              <ac:spMk id="11" creationId="{BFA8760A-69A5-5449-8138-203634C01B63}"/>
            </ac:spMkLst>
          </pc:spChg>
          <pc:spChg chg="add del mod">
            <ac:chgData name="Ryan Johnson" userId="eadae105-63d8-41cd-8c02-d7192b4d65f0" providerId="ADAL" clId="{9063C642-1971-2C47-B222-C9BAD2B9C038}" dt="2020-02-22T15:59:00.774" v="117" actId="11529"/>
            <ac:spMkLst>
              <pc:docMk/>
              <pc:sldMasterMk cId="1126239965" sldId="2147483672"/>
              <pc:sldLayoutMk cId="3929970416" sldId="2147483673"/>
              <ac:spMk id="12" creationId="{31EE1DF8-D563-C54E-B8F7-451E93B94E7B}"/>
            </ac:spMkLst>
          </pc:spChg>
          <pc:spChg chg="add del">
            <ac:chgData name="Ryan Johnson" userId="eadae105-63d8-41cd-8c02-d7192b4d65f0" providerId="ADAL" clId="{9063C642-1971-2C47-B222-C9BAD2B9C038}" dt="2020-02-22T15:59:40.244" v="119" actId="11529"/>
            <ac:spMkLst>
              <pc:docMk/>
              <pc:sldMasterMk cId="1126239965" sldId="2147483672"/>
              <pc:sldLayoutMk cId="3929970416" sldId="2147483673"/>
              <ac:spMk id="13" creationId="{87F8978F-70C7-2A41-BCB7-2C226E49F378}"/>
            </ac:spMkLst>
          </pc:spChg>
          <pc:spChg chg="add mod">
            <ac:chgData name="Ryan Johnson" userId="eadae105-63d8-41cd-8c02-d7192b4d65f0" providerId="ADAL" clId="{9063C642-1971-2C47-B222-C9BAD2B9C038}" dt="2020-02-22T16:00:32.982" v="133" actId="14100"/>
            <ac:spMkLst>
              <pc:docMk/>
              <pc:sldMasterMk cId="1126239965" sldId="2147483672"/>
              <pc:sldLayoutMk cId="3929970416" sldId="2147483673"/>
              <ac:spMk id="14" creationId="{3A0301F4-44C2-B146-A9B5-EF795C623323}"/>
            </ac:spMkLst>
          </pc:spChg>
          <pc:spChg chg="add del mod">
            <ac:chgData name="Ryan Johnson" userId="eadae105-63d8-41cd-8c02-d7192b4d65f0" providerId="ADAL" clId="{9063C642-1971-2C47-B222-C9BAD2B9C038}" dt="2020-02-22T16:00:09.803" v="127"/>
            <ac:spMkLst>
              <pc:docMk/>
              <pc:sldMasterMk cId="1126239965" sldId="2147483672"/>
              <pc:sldLayoutMk cId="3929970416" sldId="2147483673"/>
              <ac:spMk id="15" creationId="{6521F1D2-FFE7-C94E-8EDF-890AB5C60995}"/>
            </ac:spMkLst>
          </pc:spChg>
          <pc:spChg chg="add mod">
            <ac:chgData name="Ryan Johnson" userId="eadae105-63d8-41cd-8c02-d7192b4d65f0" providerId="ADAL" clId="{9063C642-1971-2C47-B222-C9BAD2B9C038}" dt="2020-02-22T16:01:32.131" v="143" actId="207"/>
            <ac:spMkLst>
              <pc:docMk/>
              <pc:sldMasterMk cId="1126239965" sldId="2147483672"/>
              <pc:sldLayoutMk cId="3929970416" sldId="2147483673"/>
              <ac:spMk id="16" creationId="{E9D554D7-3287-514F-BC7E-51D76B4763DD}"/>
            </ac:spMkLst>
          </pc:spChg>
        </pc:sldLayoutChg>
        <pc:sldLayoutChg chg="del">
          <pc:chgData name="Ryan Johnson" userId="eadae105-63d8-41cd-8c02-d7192b4d65f0" providerId="ADAL" clId="{9063C642-1971-2C47-B222-C9BAD2B9C038}" dt="2020-02-22T15:54:16.533" v="65" actId="2696"/>
          <pc:sldLayoutMkLst>
            <pc:docMk/>
            <pc:sldMasterMk cId="1126239965" sldId="2147483672"/>
            <pc:sldLayoutMk cId="3437818736" sldId="2147483674"/>
          </pc:sldLayoutMkLst>
        </pc:sldLayoutChg>
        <pc:sldLayoutChg chg="addSp delSp modSp mod">
          <pc:chgData name="Ryan Johnson" userId="eadae105-63d8-41cd-8c02-d7192b4d65f0" providerId="ADAL" clId="{9063C642-1971-2C47-B222-C9BAD2B9C038}" dt="2020-02-22T16:23:12.427" v="490"/>
          <pc:sldLayoutMkLst>
            <pc:docMk/>
            <pc:sldMasterMk cId="1126239965" sldId="2147483672"/>
            <pc:sldLayoutMk cId="3627602428" sldId="2147483674"/>
          </pc:sldLayoutMkLst>
          <pc:spChg chg="mod">
            <ac:chgData name="Ryan Johnson" userId="eadae105-63d8-41cd-8c02-d7192b4d65f0" providerId="ADAL" clId="{9063C642-1971-2C47-B222-C9BAD2B9C038}" dt="2020-02-22T16:17:26.214" v="376" actId="14100"/>
            <ac:spMkLst>
              <pc:docMk/>
              <pc:sldMasterMk cId="1126239965" sldId="2147483672"/>
              <pc:sldLayoutMk cId="3627602428" sldId="2147483674"/>
              <ac:spMk id="2" creationId="{3E56D461-AC42-0845-AD5E-14DAA2D3A935}"/>
            </ac:spMkLst>
          </pc:spChg>
          <pc:spChg chg="add del mod">
            <ac:chgData name="Ryan Johnson" userId="eadae105-63d8-41cd-8c02-d7192b4d65f0" providerId="ADAL" clId="{9063C642-1971-2C47-B222-C9BAD2B9C038}" dt="2020-02-22T16:04:29.414" v="178"/>
            <ac:spMkLst>
              <pc:docMk/>
              <pc:sldMasterMk cId="1126239965" sldId="2147483672"/>
              <pc:sldLayoutMk cId="3627602428" sldId="2147483674"/>
              <ac:spMk id="6" creationId="{B84E8D99-4275-8744-948F-A5E0F3364F49}"/>
            </ac:spMkLst>
          </pc:spChg>
          <pc:spChg chg="add del mod">
            <ac:chgData name="Ryan Johnson" userId="eadae105-63d8-41cd-8c02-d7192b4d65f0" providerId="ADAL" clId="{9063C642-1971-2C47-B222-C9BAD2B9C038}" dt="2020-02-22T16:23:12.427" v="490"/>
            <ac:spMkLst>
              <pc:docMk/>
              <pc:sldMasterMk cId="1126239965" sldId="2147483672"/>
              <pc:sldLayoutMk cId="3627602428" sldId="2147483674"/>
              <ac:spMk id="7" creationId="{97AED903-A0C3-474F-8C65-665CA62ACDBA}"/>
            </ac:spMkLst>
          </pc:spChg>
          <pc:spChg chg="mod">
            <ac:chgData name="Ryan Johnson" userId="eadae105-63d8-41cd-8c02-d7192b4d65f0" providerId="ADAL" clId="{9063C642-1971-2C47-B222-C9BAD2B9C038}" dt="2020-02-22T16:04:28.674" v="176" actId="14100"/>
            <ac:spMkLst>
              <pc:docMk/>
              <pc:sldMasterMk cId="1126239965" sldId="2147483672"/>
              <pc:sldLayoutMk cId="3627602428" sldId="2147483674"/>
              <ac:spMk id="8" creationId="{3833858C-1DC9-3449-BA97-84AEBDBB6981}"/>
            </ac:spMkLst>
          </pc:spChg>
          <pc:spChg chg="mod">
            <ac:chgData name="Ryan Johnson" userId="eadae105-63d8-41cd-8c02-d7192b4d65f0" providerId="ADAL" clId="{9063C642-1971-2C47-B222-C9BAD2B9C038}" dt="2020-02-22T16:04:34.655" v="180" actId="14100"/>
            <ac:spMkLst>
              <pc:docMk/>
              <pc:sldMasterMk cId="1126239965" sldId="2147483672"/>
              <pc:sldLayoutMk cId="3627602428" sldId="2147483674"/>
              <ac:spMk id="9" creationId="{B84D9DAC-8896-4E4D-9A4D-63EBD4C97557}"/>
            </ac:spMkLst>
          </pc:spChg>
          <pc:spChg chg="add mod">
            <ac:chgData name="Ryan Johnson" userId="eadae105-63d8-41cd-8c02-d7192b4d65f0" providerId="ADAL" clId="{9063C642-1971-2C47-B222-C9BAD2B9C038}" dt="2020-02-22T16:23:07.868" v="487" actId="207"/>
            <ac:spMkLst>
              <pc:docMk/>
              <pc:sldMasterMk cId="1126239965" sldId="2147483672"/>
              <pc:sldLayoutMk cId="3627602428" sldId="2147483674"/>
              <ac:spMk id="10" creationId="{7511394A-C800-0441-8B5F-F80E9738BE61}"/>
            </ac:spMkLst>
          </pc:spChg>
          <pc:spChg chg="mod">
            <ac:chgData name="Ryan Johnson" userId="eadae105-63d8-41cd-8c02-d7192b4d65f0" providerId="ADAL" clId="{9063C642-1971-2C47-B222-C9BAD2B9C038}" dt="2020-02-22T16:17:20.664" v="375" actId="14100"/>
            <ac:spMkLst>
              <pc:docMk/>
              <pc:sldMasterMk cId="1126239965" sldId="2147483672"/>
              <pc:sldLayoutMk cId="3627602428" sldId="2147483674"/>
              <ac:spMk id="14" creationId="{3A0301F4-44C2-B146-A9B5-EF795C623323}"/>
            </ac:spMkLst>
          </pc:spChg>
          <pc:spChg chg="mod">
            <ac:chgData name="Ryan Johnson" userId="eadae105-63d8-41cd-8c02-d7192b4d65f0" providerId="ADAL" clId="{9063C642-1971-2C47-B222-C9BAD2B9C038}" dt="2020-02-22T16:02:06.359" v="149" actId="14100"/>
            <ac:spMkLst>
              <pc:docMk/>
              <pc:sldMasterMk cId="1126239965" sldId="2147483672"/>
              <pc:sldLayoutMk cId="3627602428" sldId="2147483674"/>
              <ac:spMk id="16" creationId="{E9D554D7-3287-514F-BC7E-51D76B4763DD}"/>
            </ac:spMkLst>
          </pc:spChg>
        </pc:sldLayoutChg>
        <pc:sldLayoutChg chg="del">
          <pc:chgData name="Ryan Johnson" userId="eadae105-63d8-41cd-8c02-d7192b4d65f0" providerId="ADAL" clId="{9063C642-1971-2C47-B222-C9BAD2B9C038}" dt="2020-02-22T15:54:16.542" v="66" actId="2696"/>
          <pc:sldLayoutMkLst>
            <pc:docMk/>
            <pc:sldMasterMk cId="1126239965" sldId="2147483672"/>
            <pc:sldLayoutMk cId="593817860" sldId="2147483675"/>
          </pc:sldLayoutMkLst>
        </pc:sldLayoutChg>
        <pc:sldLayoutChg chg="setBg">
          <pc:chgData name="Ryan Johnson" userId="eadae105-63d8-41cd-8c02-d7192b4d65f0" providerId="ADAL" clId="{9063C642-1971-2C47-B222-C9BAD2B9C038}" dt="2020-02-22T16:07:36.277" v="230"/>
          <pc:sldLayoutMkLst>
            <pc:docMk/>
            <pc:sldMasterMk cId="1126239965" sldId="2147483672"/>
            <pc:sldLayoutMk cId="1648966481" sldId="2147483675"/>
          </pc:sldLayoutMkLst>
        </pc:sldLayoutChg>
        <pc:sldLayoutChg chg="del">
          <pc:chgData name="Ryan Johnson" userId="eadae105-63d8-41cd-8c02-d7192b4d65f0" providerId="ADAL" clId="{9063C642-1971-2C47-B222-C9BAD2B9C038}" dt="2020-02-22T16:06:56.823" v="224" actId="2696"/>
          <pc:sldLayoutMkLst>
            <pc:docMk/>
            <pc:sldMasterMk cId="1126239965" sldId="2147483672"/>
            <pc:sldLayoutMk cId="2667872809" sldId="2147483675"/>
          </pc:sldLayoutMkLst>
        </pc:sldLayoutChg>
        <pc:sldLayoutChg chg="del">
          <pc:chgData name="Ryan Johnson" userId="eadae105-63d8-41cd-8c02-d7192b4d65f0" providerId="ADAL" clId="{9063C642-1971-2C47-B222-C9BAD2B9C038}" dt="2020-02-22T15:54:16.564" v="67" actId="2696"/>
          <pc:sldLayoutMkLst>
            <pc:docMk/>
            <pc:sldMasterMk cId="1126239965" sldId="2147483672"/>
            <pc:sldLayoutMk cId="1487342097" sldId="2147483676"/>
          </pc:sldLayoutMkLst>
        </pc:sldLayoutChg>
        <pc:sldLayoutChg chg="mod setBg">
          <pc:chgData name="Ryan Johnson" userId="eadae105-63d8-41cd-8c02-d7192b4d65f0" providerId="ADAL" clId="{9063C642-1971-2C47-B222-C9BAD2B9C038}" dt="2020-02-22T16:10:18.245" v="257" actId="6014"/>
          <pc:sldLayoutMkLst>
            <pc:docMk/>
            <pc:sldMasterMk cId="1126239965" sldId="2147483672"/>
            <pc:sldLayoutMk cId="3038442944" sldId="2147483676"/>
          </pc:sldLayoutMkLst>
        </pc:sldLayoutChg>
        <pc:sldLayoutChg chg="modSp add del mod">
          <pc:chgData name="Ryan Johnson" userId="eadae105-63d8-41cd-8c02-d7192b4d65f0" providerId="ADAL" clId="{9063C642-1971-2C47-B222-C9BAD2B9C038}" dt="2020-02-22T16:17:41.440" v="380" actId="2696"/>
          <pc:sldLayoutMkLst>
            <pc:docMk/>
            <pc:sldMasterMk cId="1126239965" sldId="2147483672"/>
            <pc:sldLayoutMk cId="235945559" sldId="2147483677"/>
          </pc:sldLayoutMkLst>
          <pc:spChg chg="mod">
            <ac:chgData name="Ryan Johnson" userId="eadae105-63d8-41cd-8c02-d7192b4d65f0" providerId="ADAL" clId="{9063C642-1971-2C47-B222-C9BAD2B9C038}" dt="2020-02-22T16:16:18.778" v="365" actId="242"/>
            <ac:spMkLst>
              <pc:docMk/>
              <pc:sldMasterMk cId="1126239965" sldId="2147483672"/>
              <pc:sldLayoutMk cId="235945559" sldId="2147483677"/>
              <ac:spMk id="2" creationId="{3E56D461-AC42-0845-AD5E-14DAA2D3A935}"/>
            </ac:spMkLst>
          </pc:spChg>
          <pc:spChg chg="mod">
            <ac:chgData name="Ryan Johnson" userId="eadae105-63d8-41cd-8c02-d7192b4d65f0" providerId="ADAL" clId="{9063C642-1971-2C47-B222-C9BAD2B9C038}" dt="2020-02-22T16:08:25.484" v="238" actId="207"/>
            <ac:spMkLst>
              <pc:docMk/>
              <pc:sldMasterMk cId="1126239965" sldId="2147483672"/>
              <pc:sldLayoutMk cId="235945559" sldId="2147483677"/>
              <ac:spMk id="8" creationId="{3833858C-1DC9-3449-BA97-84AEBDBB6981}"/>
            </ac:spMkLst>
          </pc:spChg>
          <pc:spChg chg="mod">
            <ac:chgData name="Ryan Johnson" userId="eadae105-63d8-41cd-8c02-d7192b4d65f0" providerId="ADAL" clId="{9063C642-1971-2C47-B222-C9BAD2B9C038}" dt="2020-02-22T16:08:33.962" v="239" actId="2085"/>
            <ac:spMkLst>
              <pc:docMk/>
              <pc:sldMasterMk cId="1126239965" sldId="2147483672"/>
              <pc:sldLayoutMk cId="235945559" sldId="2147483677"/>
              <ac:spMk id="9" creationId="{B84D9DAC-8896-4E4D-9A4D-63EBD4C97557}"/>
            </ac:spMkLst>
          </pc:spChg>
          <pc:spChg chg="mod">
            <ac:chgData name="Ryan Johnson" userId="eadae105-63d8-41cd-8c02-d7192b4d65f0" providerId="ADAL" clId="{9063C642-1971-2C47-B222-C9BAD2B9C038}" dt="2020-02-22T16:16:29.746" v="368" actId="122"/>
            <ac:spMkLst>
              <pc:docMk/>
              <pc:sldMasterMk cId="1126239965" sldId="2147483672"/>
              <pc:sldLayoutMk cId="235945559" sldId="2147483677"/>
              <ac:spMk id="10" creationId="{7511394A-C800-0441-8B5F-F80E9738BE61}"/>
            </ac:spMkLst>
          </pc:spChg>
        </pc:sldLayoutChg>
        <pc:sldLayoutChg chg="del setBg">
          <pc:chgData name="Ryan Johnson" userId="eadae105-63d8-41cd-8c02-d7192b4d65f0" providerId="ADAL" clId="{9063C642-1971-2C47-B222-C9BAD2B9C038}" dt="2020-02-22T16:08:02.101" v="235" actId="2696"/>
          <pc:sldLayoutMkLst>
            <pc:docMk/>
            <pc:sldMasterMk cId="1126239965" sldId="2147483672"/>
            <pc:sldLayoutMk cId="267506341" sldId="2147483677"/>
          </pc:sldLayoutMkLst>
        </pc:sldLayoutChg>
        <pc:sldLayoutChg chg="del">
          <pc:chgData name="Ryan Johnson" userId="eadae105-63d8-41cd-8c02-d7192b4d65f0" providerId="ADAL" clId="{9063C642-1971-2C47-B222-C9BAD2B9C038}" dt="2020-02-22T15:54:16.589" v="68" actId="2696"/>
          <pc:sldLayoutMkLst>
            <pc:docMk/>
            <pc:sldMasterMk cId="1126239965" sldId="2147483672"/>
            <pc:sldLayoutMk cId="2966684834" sldId="2147483677"/>
          </pc:sldLayoutMkLst>
        </pc:sldLayoutChg>
        <pc:sldLayoutChg chg="del">
          <pc:chgData name="Ryan Johnson" userId="eadae105-63d8-41cd-8c02-d7192b4d65f0" providerId="ADAL" clId="{9063C642-1971-2C47-B222-C9BAD2B9C038}" dt="2020-02-22T15:54:16.597" v="69" actId="2696"/>
          <pc:sldLayoutMkLst>
            <pc:docMk/>
            <pc:sldMasterMk cId="1126239965" sldId="2147483672"/>
            <pc:sldLayoutMk cId="1645474534" sldId="2147483678"/>
          </pc:sldLayoutMkLst>
        </pc:sldLayoutChg>
        <pc:sldLayoutChg chg="modSp add del mod">
          <pc:chgData name="Ryan Johnson" userId="eadae105-63d8-41cd-8c02-d7192b4d65f0" providerId="ADAL" clId="{9063C642-1971-2C47-B222-C9BAD2B9C038}" dt="2020-02-22T16:17:41.459" v="381" actId="2696"/>
          <pc:sldLayoutMkLst>
            <pc:docMk/>
            <pc:sldMasterMk cId="1126239965" sldId="2147483672"/>
            <pc:sldLayoutMk cId="1790048343" sldId="2147483678"/>
          </pc:sldLayoutMkLst>
          <pc:spChg chg="mod">
            <ac:chgData name="Ryan Johnson" userId="eadae105-63d8-41cd-8c02-d7192b4d65f0" providerId="ADAL" clId="{9063C642-1971-2C47-B222-C9BAD2B9C038}" dt="2020-02-22T16:16:22.521" v="366" actId="242"/>
            <ac:spMkLst>
              <pc:docMk/>
              <pc:sldMasterMk cId="1126239965" sldId="2147483672"/>
              <pc:sldLayoutMk cId="1790048343" sldId="2147483678"/>
              <ac:spMk id="2" creationId="{3E56D461-AC42-0845-AD5E-14DAA2D3A935}"/>
            </ac:spMkLst>
          </pc:spChg>
          <pc:spChg chg="mod">
            <ac:chgData name="Ryan Johnson" userId="eadae105-63d8-41cd-8c02-d7192b4d65f0" providerId="ADAL" clId="{9063C642-1971-2C47-B222-C9BAD2B9C038}" dt="2020-02-22T16:08:46.713" v="240" actId="207"/>
            <ac:spMkLst>
              <pc:docMk/>
              <pc:sldMasterMk cId="1126239965" sldId="2147483672"/>
              <pc:sldLayoutMk cId="1790048343" sldId="2147483678"/>
              <ac:spMk id="8" creationId="{3833858C-1DC9-3449-BA97-84AEBDBB6981}"/>
            </ac:spMkLst>
          </pc:spChg>
          <pc:spChg chg="mod">
            <ac:chgData name="Ryan Johnson" userId="eadae105-63d8-41cd-8c02-d7192b4d65f0" providerId="ADAL" clId="{9063C642-1971-2C47-B222-C9BAD2B9C038}" dt="2020-02-22T16:08:51.110" v="241" actId="207"/>
            <ac:spMkLst>
              <pc:docMk/>
              <pc:sldMasterMk cId="1126239965" sldId="2147483672"/>
              <pc:sldLayoutMk cId="1790048343" sldId="2147483678"/>
              <ac:spMk id="9" creationId="{B84D9DAC-8896-4E4D-9A4D-63EBD4C97557}"/>
            </ac:spMkLst>
          </pc:spChg>
          <pc:spChg chg="mod">
            <ac:chgData name="Ryan Johnson" userId="eadae105-63d8-41cd-8c02-d7192b4d65f0" providerId="ADAL" clId="{9063C642-1971-2C47-B222-C9BAD2B9C038}" dt="2020-02-22T16:16:24.615" v="367" actId="122"/>
            <ac:spMkLst>
              <pc:docMk/>
              <pc:sldMasterMk cId="1126239965" sldId="2147483672"/>
              <pc:sldLayoutMk cId="1790048343" sldId="2147483678"/>
              <ac:spMk id="10" creationId="{7511394A-C800-0441-8B5F-F80E9738BE61}"/>
            </ac:spMkLst>
          </pc:spChg>
        </pc:sldLayoutChg>
        <pc:sldLayoutChg chg="modSp add del mod setBg">
          <pc:chgData name="Ryan Johnson" userId="eadae105-63d8-41cd-8c02-d7192b4d65f0" providerId="ADAL" clId="{9063C642-1971-2C47-B222-C9BAD2B9C038}" dt="2020-02-22T16:17:41.421" v="379" actId="2696"/>
          <pc:sldLayoutMkLst>
            <pc:docMk/>
            <pc:sldMasterMk cId="1126239965" sldId="2147483672"/>
            <pc:sldLayoutMk cId="1774566923" sldId="2147483679"/>
          </pc:sldLayoutMkLst>
          <pc:spChg chg="mod">
            <ac:chgData name="Ryan Johnson" userId="eadae105-63d8-41cd-8c02-d7192b4d65f0" providerId="ADAL" clId="{9063C642-1971-2C47-B222-C9BAD2B9C038}" dt="2020-02-22T16:16:15.012" v="364" actId="242"/>
            <ac:spMkLst>
              <pc:docMk/>
              <pc:sldMasterMk cId="1126239965" sldId="2147483672"/>
              <pc:sldLayoutMk cId="1774566923" sldId="2147483679"/>
              <ac:spMk id="2" creationId="{3E56D461-AC42-0845-AD5E-14DAA2D3A935}"/>
            </ac:spMkLst>
          </pc:spChg>
          <pc:spChg chg="mod">
            <ac:chgData name="Ryan Johnson" userId="eadae105-63d8-41cd-8c02-d7192b4d65f0" providerId="ADAL" clId="{9063C642-1971-2C47-B222-C9BAD2B9C038}" dt="2020-02-22T16:09:14.818" v="247" actId="207"/>
            <ac:spMkLst>
              <pc:docMk/>
              <pc:sldMasterMk cId="1126239965" sldId="2147483672"/>
              <pc:sldLayoutMk cId="1774566923" sldId="2147483679"/>
              <ac:spMk id="8" creationId="{3833858C-1DC9-3449-BA97-84AEBDBB6981}"/>
            </ac:spMkLst>
          </pc:spChg>
          <pc:spChg chg="mod">
            <ac:chgData name="Ryan Johnson" userId="eadae105-63d8-41cd-8c02-d7192b4d65f0" providerId="ADAL" clId="{9063C642-1971-2C47-B222-C9BAD2B9C038}" dt="2020-02-22T16:09:11.379" v="246" actId="207"/>
            <ac:spMkLst>
              <pc:docMk/>
              <pc:sldMasterMk cId="1126239965" sldId="2147483672"/>
              <pc:sldLayoutMk cId="1774566923" sldId="2147483679"/>
              <ac:spMk id="9" creationId="{B84D9DAC-8896-4E4D-9A4D-63EBD4C97557}"/>
            </ac:spMkLst>
          </pc:spChg>
          <pc:spChg chg="mod">
            <ac:chgData name="Ryan Johnson" userId="eadae105-63d8-41cd-8c02-d7192b4d65f0" providerId="ADAL" clId="{9063C642-1971-2C47-B222-C9BAD2B9C038}" dt="2020-02-22T16:16:32.360" v="369" actId="122"/>
            <ac:spMkLst>
              <pc:docMk/>
              <pc:sldMasterMk cId="1126239965" sldId="2147483672"/>
              <pc:sldLayoutMk cId="1774566923" sldId="2147483679"/>
              <ac:spMk id="10" creationId="{7511394A-C800-0441-8B5F-F80E9738BE61}"/>
            </ac:spMkLst>
          </pc:spChg>
        </pc:sldLayoutChg>
        <pc:sldLayoutChg chg="del">
          <pc:chgData name="Ryan Johnson" userId="eadae105-63d8-41cd-8c02-d7192b4d65f0" providerId="ADAL" clId="{9063C642-1971-2C47-B222-C9BAD2B9C038}" dt="2020-02-22T15:54:16.603" v="70" actId="2696"/>
          <pc:sldLayoutMkLst>
            <pc:docMk/>
            <pc:sldMasterMk cId="1126239965" sldId="2147483672"/>
            <pc:sldLayoutMk cId="4139596502" sldId="2147483679"/>
          </pc:sldLayoutMkLst>
        </pc:sldLayoutChg>
        <pc:sldLayoutChg chg="modSp del mod">
          <pc:chgData name="Ryan Johnson" userId="eadae105-63d8-41cd-8c02-d7192b4d65f0" providerId="ADAL" clId="{9063C642-1971-2C47-B222-C9BAD2B9C038}" dt="2020-02-22T16:17:41.400" v="378" actId="2696"/>
          <pc:sldLayoutMkLst>
            <pc:docMk/>
            <pc:sldMasterMk cId="1126239965" sldId="2147483672"/>
            <pc:sldLayoutMk cId="2380093700" sldId="2147483680"/>
          </pc:sldLayoutMkLst>
          <pc:spChg chg="mod">
            <ac:chgData name="Ryan Johnson" userId="eadae105-63d8-41cd-8c02-d7192b4d65f0" providerId="ADAL" clId="{9063C642-1971-2C47-B222-C9BAD2B9C038}" dt="2020-02-22T16:16:11.394" v="363" actId="242"/>
            <ac:spMkLst>
              <pc:docMk/>
              <pc:sldMasterMk cId="1126239965" sldId="2147483672"/>
              <pc:sldLayoutMk cId="2380093700" sldId="2147483680"/>
              <ac:spMk id="2" creationId="{3E56D461-AC42-0845-AD5E-14DAA2D3A935}"/>
            </ac:spMkLst>
          </pc:spChg>
          <pc:spChg chg="mod">
            <ac:chgData name="Ryan Johnson" userId="eadae105-63d8-41cd-8c02-d7192b4d65f0" providerId="ADAL" clId="{9063C642-1971-2C47-B222-C9BAD2B9C038}" dt="2020-02-22T16:11:08.158" v="267" actId="207"/>
            <ac:spMkLst>
              <pc:docMk/>
              <pc:sldMasterMk cId="1126239965" sldId="2147483672"/>
              <pc:sldLayoutMk cId="2380093700" sldId="2147483680"/>
              <ac:spMk id="8" creationId="{3833858C-1DC9-3449-BA97-84AEBDBB6981}"/>
            </ac:spMkLst>
          </pc:spChg>
          <pc:spChg chg="mod">
            <ac:chgData name="Ryan Johnson" userId="eadae105-63d8-41cd-8c02-d7192b4d65f0" providerId="ADAL" clId="{9063C642-1971-2C47-B222-C9BAD2B9C038}" dt="2020-02-22T16:10:56.893" v="264" actId="207"/>
            <ac:spMkLst>
              <pc:docMk/>
              <pc:sldMasterMk cId="1126239965" sldId="2147483672"/>
              <pc:sldLayoutMk cId="2380093700" sldId="2147483680"/>
              <ac:spMk id="9" creationId="{B84D9DAC-8896-4E4D-9A4D-63EBD4C97557}"/>
            </ac:spMkLst>
          </pc:spChg>
          <pc:spChg chg="mod">
            <ac:chgData name="Ryan Johnson" userId="eadae105-63d8-41cd-8c02-d7192b4d65f0" providerId="ADAL" clId="{9063C642-1971-2C47-B222-C9BAD2B9C038}" dt="2020-02-22T16:16:35.300" v="370" actId="122"/>
            <ac:spMkLst>
              <pc:docMk/>
              <pc:sldMasterMk cId="1126239965" sldId="2147483672"/>
              <pc:sldLayoutMk cId="2380093700" sldId="2147483680"/>
              <ac:spMk id="10" creationId="{7511394A-C800-0441-8B5F-F80E9738BE61}"/>
            </ac:spMkLst>
          </pc:spChg>
        </pc:sldLayoutChg>
        <pc:sldLayoutChg chg="del">
          <pc:chgData name="Ryan Johnson" userId="eadae105-63d8-41cd-8c02-d7192b4d65f0" providerId="ADAL" clId="{9063C642-1971-2C47-B222-C9BAD2B9C038}" dt="2020-02-22T15:54:16.617" v="71" actId="2696"/>
          <pc:sldLayoutMkLst>
            <pc:docMk/>
            <pc:sldMasterMk cId="1126239965" sldId="2147483672"/>
            <pc:sldLayoutMk cId="3151081831" sldId="2147483680"/>
          </pc:sldLayoutMkLst>
        </pc:sldLayoutChg>
        <pc:sldLayoutChg chg="del">
          <pc:chgData name="Ryan Johnson" userId="eadae105-63d8-41cd-8c02-d7192b4d65f0" providerId="ADAL" clId="{9063C642-1971-2C47-B222-C9BAD2B9C038}" dt="2020-02-22T15:54:16.626" v="72" actId="2696"/>
          <pc:sldLayoutMkLst>
            <pc:docMk/>
            <pc:sldMasterMk cId="1126239965" sldId="2147483672"/>
            <pc:sldLayoutMk cId="1847566672" sldId="2147483681"/>
          </pc:sldLayoutMkLst>
        </pc:sldLayoutChg>
        <pc:sldLayoutChg chg="mod setBg">
          <pc:chgData name="Ryan Johnson" userId="eadae105-63d8-41cd-8c02-d7192b4d65f0" providerId="ADAL" clId="{9063C642-1971-2C47-B222-C9BAD2B9C038}" dt="2020-02-22T16:11:59.781" v="272" actId="6014"/>
          <pc:sldLayoutMkLst>
            <pc:docMk/>
            <pc:sldMasterMk cId="1126239965" sldId="2147483672"/>
            <pc:sldLayoutMk cId="3974806598" sldId="2147483681"/>
          </pc:sldLayoutMkLst>
        </pc:sldLayoutChg>
        <pc:sldLayoutChg chg="del">
          <pc:chgData name="Ryan Johnson" userId="eadae105-63d8-41cd-8c02-d7192b4d65f0" providerId="ADAL" clId="{9063C642-1971-2C47-B222-C9BAD2B9C038}" dt="2020-02-22T15:54:16.640" v="73" actId="2696"/>
          <pc:sldLayoutMkLst>
            <pc:docMk/>
            <pc:sldMasterMk cId="1126239965" sldId="2147483672"/>
            <pc:sldLayoutMk cId="1338200149" sldId="2147483682"/>
          </pc:sldLayoutMkLst>
        </pc:sldLayoutChg>
        <pc:sldLayoutChg chg="mod setBg">
          <pc:chgData name="Ryan Johnson" userId="eadae105-63d8-41cd-8c02-d7192b4d65f0" providerId="ADAL" clId="{9063C642-1971-2C47-B222-C9BAD2B9C038}" dt="2020-02-22T16:12:05.755" v="273" actId="6014"/>
          <pc:sldLayoutMkLst>
            <pc:docMk/>
            <pc:sldMasterMk cId="1126239965" sldId="2147483672"/>
            <pc:sldLayoutMk cId="4040553233" sldId="2147483682"/>
          </pc:sldLayoutMkLst>
        </pc:sldLayoutChg>
        <pc:sldLayoutChg chg="del">
          <pc:chgData name="Ryan Johnson" userId="eadae105-63d8-41cd-8c02-d7192b4d65f0" providerId="ADAL" clId="{9063C642-1971-2C47-B222-C9BAD2B9C038}" dt="2020-02-22T15:54:16.651" v="74" actId="2696"/>
          <pc:sldLayoutMkLst>
            <pc:docMk/>
            <pc:sldMasterMk cId="1126239965" sldId="2147483672"/>
            <pc:sldLayoutMk cId="117794355" sldId="2147483683"/>
          </pc:sldLayoutMkLst>
        </pc:sldLayoutChg>
        <pc:sldLayoutChg chg="mod setBg">
          <pc:chgData name="Ryan Johnson" userId="eadae105-63d8-41cd-8c02-d7192b4d65f0" providerId="ADAL" clId="{9063C642-1971-2C47-B222-C9BAD2B9C038}" dt="2020-02-22T16:12:12.202" v="274" actId="6014"/>
          <pc:sldLayoutMkLst>
            <pc:docMk/>
            <pc:sldMasterMk cId="1126239965" sldId="2147483672"/>
            <pc:sldLayoutMk cId="3700212996" sldId="2147483683"/>
          </pc:sldLayoutMkLst>
        </pc:sldLayoutChg>
        <pc:sldLayoutChg chg="addSp delSp modSp add del mod">
          <pc:chgData name="Ryan Johnson" userId="eadae105-63d8-41cd-8c02-d7192b4d65f0" providerId="ADAL" clId="{9063C642-1971-2C47-B222-C9BAD2B9C038}" dt="2020-02-22T16:22:54.585" v="485" actId="767"/>
          <pc:sldLayoutMkLst>
            <pc:docMk/>
            <pc:sldMasterMk cId="1126239965" sldId="2147483672"/>
            <pc:sldLayoutMk cId="1875049651" sldId="2147483684"/>
          </pc:sldLayoutMkLst>
          <pc:spChg chg="add del mod">
            <ac:chgData name="Ryan Johnson" userId="eadae105-63d8-41cd-8c02-d7192b4d65f0" providerId="ADAL" clId="{9063C642-1971-2C47-B222-C9BAD2B9C038}" dt="2020-02-22T16:22:54.585" v="485" actId="767"/>
            <ac:spMkLst>
              <pc:docMk/>
              <pc:sldMasterMk cId="1126239965" sldId="2147483672"/>
              <pc:sldLayoutMk cId="1875049651" sldId="2147483684"/>
              <ac:spMk id="6" creationId="{3BDA2F95-040E-5942-AB87-0C4AA67BD26C}"/>
            </ac:spMkLst>
          </pc:spChg>
          <pc:spChg chg="mod">
            <ac:chgData name="Ryan Johnson" userId="eadae105-63d8-41cd-8c02-d7192b4d65f0" providerId="ADAL" clId="{9063C642-1971-2C47-B222-C9BAD2B9C038}" dt="2020-02-22T16:17:50.181" v="382" actId="207"/>
            <ac:spMkLst>
              <pc:docMk/>
              <pc:sldMasterMk cId="1126239965" sldId="2147483672"/>
              <pc:sldLayoutMk cId="1875049651" sldId="2147483684"/>
              <ac:spMk id="8" creationId="{3833858C-1DC9-3449-BA97-84AEBDBB6981}"/>
            </ac:spMkLst>
          </pc:spChg>
          <pc:spChg chg="mod">
            <ac:chgData name="Ryan Johnson" userId="eadae105-63d8-41cd-8c02-d7192b4d65f0" providerId="ADAL" clId="{9063C642-1971-2C47-B222-C9BAD2B9C038}" dt="2020-02-22T16:22:12.557" v="479" actId="2085"/>
            <ac:spMkLst>
              <pc:docMk/>
              <pc:sldMasterMk cId="1126239965" sldId="2147483672"/>
              <pc:sldLayoutMk cId="1875049651" sldId="2147483684"/>
              <ac:spMk id="9" creationId="{B84D9DAC-8896-4E4D-9A4D-63EBD4C97557}"/>
            </ac:spMkLst>
          </pc:spChg>
          <pc:spChg chg="mod">
            <ac:chgData name="Ryan Johnson" userId="eadae105-63d8-41cd-8c02-d7192b4d65f0" providerId="ADAL" clId="{9063C642-1971-2C47-B222-C9BAD2B9C038}" dt="2020-02-22T16:22:50.862" v="483" actId="207"/>
            <ac:spMkLst>
              <pc:docMk/>
              <pc:sldMasterMk cId="1126239965" sldId="2147483672"/>
              <pc:sldLayoutMk cId="1875049651" sldId="2147483684"/>
              <ac:spMk id="10" creationId="{7511394A-C800-0441-8B5F-F80E9738BE61}"/>
            </ac:spMkLst>
          </pc:spChg>
        </pc:sldLayoutChg>
        <pc:sldLayoutChg chg="del">
          <pc:chgData name="Ryan Johnson" userId="eadae105-63d8-41cd-8c02-d7192b4d65f0" providerId="ADAL" clId="{9063C642-1971-2C47-B222-C9BAD2B9C038}" dt="2020-02-22T16:11:38.904" v="271" actId="2696"/>
          <pc:sldLayoutMkLst>
            <pc:docMk/>
            <pc:sldMasterMk cId="1126239965" sldId="2147483672"/>
            <pc:sldLayoutMk cId="4046307465" sldId="2147483684"/>
          </pc:sldLayoutMkLst>
        </pc:sldLayoutChg>
        <pc:sldLayoutChg chg="modSp mod setBg">
          <pc:chgData name="Ryan Johnson" userId="eadae105-63d8-41cd-8c02-d7192b4d65f0" providerId="ADAL" clId="{9063C642-1971-2C47-B222-C9BAD2B9C038}" dt="2020-02-22T16:22:23.419" v="480" actId="207"/>
          <pc:sldLayoutMkLst>
            <pc:docMk/>
            <pc:sldMasterMk cId="1126239965" sldId="2147483672"/>
            <pc:sldLayoutMk cId="2199870269" sldId="2147483685"/>
          </pc:sldLayoutMkLst>
          <pc:spChg chg="mod">
            <ac:chgData name="Ryan Johnson" userId="eadae105-63d8-41cd-8c02-d7192b4d65f0" providerId="ADAL" clId="{9063C642-1971-2C47-B222-C9BAD2B9C038}" dt="2020-02-22T16:18:01.118" v="386" actId="207"/>
            <ac:spMkLst>
              <pc:docMk/>
              <pc:sldMasterMk cId="1126239965" sldId="2147483672"/>
              <pc:sldLayoutMk cId="2199870269" sldId="2147483685"/>
              <ac:spMk id="8" creationId="{3833858C-1DC9-3449-BA97-84AEBDBB6981}"/>
            </ac:spMkLst>
          </pc:spChg>
          <pc:spChg chg="mod">
            <ac:chgData name="Ryan Johnson" userId="eadae105-63d8-41cd-8c02-d7192b4d65f0" providerId="ADAL" clId="{9063C642-1971-2C47-B222-C9BAD2B9C038}" dt="2020-02-22T16:22:01.155" v="478" actId="2085"/>
            <ac:spMkLst>
              <pc:docMk/>
              <pc:sldMasterMk cId="1126239965" sldId="2147483672"/>
              <pc:sldLayoutMk cId="2199870269" sldId="2147483685"/>
              <ac:spMk id="9" creationId="{B84D9DAC-8896-4E4D-9A4D-63EBD4C97557}"/>
            </ac:spMkLst>
          </pc:spChg>
          <pc:spChg chg="mod">
            <ac:chgData name="Ryan Johnson" userId="eadae105-63d8-41cd-8c02-d7192b4d65f0" providerId="ADAL" clId="{9063C642-1971-2C47-B222-C9BAD2B9C038}" dt="2020-02-22T16:22:23.419" v="480" actId="207"/>
            <ac:spMkLst>
              <pc:docMk/>
              <pc:sldMasterMk cId="1126239965" sldId="2147483672"/>
              <pc:sldLayoutMk cId="2199870269" sldId="2147483685"/>
              <ac:spMk id="10" creationId="{7511394A-C800-0441-8B5F-F80E9738BE61}"/>
            </ac:spMkLst>
          </pc:spChg>
        </pc:sldLayoutChg>
        <pc:sldLayoutChg chg="modSp mod">
          <pc:chgData name="Ryan Johnson" userId="eadae105-63d8-41cd-8c02-d7192b4d65f0" providerId="ADAL" clId="{9063C642-1971-2C47-B222-C9BAD2B9C038}" dt="2020-02-22T16:22:43.364" v="482" actId="207"/>
          <pc:sldLayoutMkLst>
            <pc:docMk/>
            <pc:sldMasterMk cId="1126239965" sldId="2147483672"/>
            <pc:sldLayoutMk cId="1111951434" sldId="2147483686"/>
          </pc:sldLayoutMkLst>
          <pc:spChg chg="mod">
            <ac:chgData name="Ryan Johnson" userId="eadae105-63d8-41cd-8c02-d7192b4d65f0" providerId="ADAL" clId="{9063C642-1971-2C47-B222-C9BAD2B9C038}" dt="2020-02-22T16:18:11.323" v="388" actId="207"/>
            <ac:spMkLst>
              <pc:docMk/>
              <pc:sldMasterMk cId="1126239965" sldId="2147483672"/>
              <pc:sldLayoutMk cId="1111951434" sldId="2147483686"/>
              <ac:spMk id="8" creationId="{3833858C-1DC9-3449-BA97-84AEBDBB6981}"/>
            </ac:spMkLst>
          </pc:spChg>
          <pc:spChg chg="mod">
            <ac:chgData name="Ryan Johnson" userId="eadae105-63d8-41cd-8c02-d7192b4d65f0" providerId="ADAL" clId="{9063C642-1971-2C47-B222-C9BAD2B9C038}" dt="2020-02-22T16:21:56.815" v="477" actId="2085"/>
            <ac:spMkLst>
              <pc:docMk/>
              <pc:sldMasterMk cId="1126239965" sldId="2147483672"/>
              <pc:sldLayoutMk cId="1111951434" sldId="2147483686"/>
              <ac:spMk id="9" creationId="{B84D9DAC-8896-4E4D-9A4D-63EBD4C97557}"/>
            </ac:spMkLst>
          </pc:spChg>
          <pc:spChg chg="mod">
            <ac:chgData name="Ryan Johnson" userId="eadae105-63d8-41cd-8c02-d7192b4d65f0" providerId="ADAL" clId="{9063C642-1971-2C47-B222-C9BAD2B9C038}" dt="2020-02-22T16:22:43.364" v="482" actId="207"/>
            <ac:spMkLst>
              <pc:docMk/>
              <pc:sldMasterMk cId="1126239965" sldId="2147483672"/>
              <pc:sldLayoutMk cId="1111951434" sldId="2147483686"/>
              <ac:spMk id="10" creationId="{7511394A-C800-0441-8B5F-F80E9738BE61}"/>
            </ac:spMkLst>
          </pc:spChg>
        </pc:sldLayoutChg>
        <pc:sldLayoutChg chg="addSp delSp modSp mod setBg">
          <pc:chgData name="Ryan Johnson" userId="eadae105-63d8-41cd-8c02-d7192b4d65f0" providerId="ADAL" clId="{9063C642-1971-2C47-B222-C9BAD2B9C038}" dt="2020-02-22T16:22:33.129" v="481" actId="207"/>
          <pc:sldLayoutMkLst>
            <pc:docMk/>
            <pc:sldMasterMk cId="1126239965" sldId="2147483672"/>
            <pc:sldLayoutMk cId="866614115" sldId="2147483687"/>
          </pc:sldLayoutMkLst>
          <pc:spChg chg="add del mod">
            <ac:chgData name="Ryan Johnson" userId="eadae105-63d8-41cd-8c02-d7192b4d65f0" providerId="ADAL" clId="{9063C642-1971-2C47-B222-C9BAD2B9C038}" dt="2020-02-22T16:21:05.354" v="450"/>
            <ac:spMkLst>
              <pc:docMk/>
              <pc:sldMasterMk cId="1126239965" sldId="2147483672"/>
              <pc:sldLayoutMk cId="866614115" sldId="2147483687"/>
              <ac:spMk id="6" creationId="{46F6D1EA-0C94-DD4E-A5D9-0BDB5CDDC87F}"/>
            </ac:spMkLst>
          </pc:spChg>
          <pc:spChg chg="mod">
            <ac:chgData name="Ryan Johnson" userId="eadae105-63d8-41cd-8c02-d7192b4d65f0" providerId="ADAL" clId="{9063C642-1971-2C47-B222-C9BAD2B9C038}" dt="2020-02-22T16:18:22.274" v="392" actId="207"/>
            <ac:spMkLst>
              <pc:docMk/>
              <pc:sldMasterMk cId="1126239965" sldId="2147483672"/>
              <pc:sldLayoutMk cId="866614115" sldId="2147483687"/>
              <ac:spMk id="8" creationId="{3833858C-1DC9-3449-BA97-84AEBDBB6981}"/>
            </ac:spMkLst>
          </pc:spChg>
          <pc:spChg chg="mod">
            <ac:chgData name="Ryan Johnson" userId="eadae105-63d8-41cd-8c02-d7192b4d65f0" providerId="ADAL" clId="{9063C642-1971-2C47-B222-C9BAD2B9C038}" dt="2020-02-22T16:21:51.728" v="475" actId="2085"/>
            <ac:spMkLst>
              <pc:docMk/>
              <pc:sldMasterMk cId="1126239965" sldId="2147483672"/>
              <pc:sldLayoutMk cId="866614115" sldId="2147483687"/>
              <ac:spMk id="9" creationId="{B84D9DAC-8896-4E4D-9A4D-63EBD4C97557}"/>
            </ac:spMkLst>
          </pc:spChg>
          <pc:spChg chg="mod">
            <ac:chgData name="Ryan Johnson" userId="eadae105-63d8-41cd-8c02-d7192b4d65f0" providerId="ADAL" clId="{9063C642-1971-2C47-B222-C9BAD2B9C038}" dt="2020-02-22T16:22:33.129" v="481" actId="207"/>
            <ac:spMkLst>
              <pc:docMk/>
              <pc:sldMasterMk cId="1126239965" sldId="2147483672"/>
              <pc:sldLayoutMk cId="866614115" sldId="2147483687"/>
              <ac:spMk id="10" creationId="{7511394A-C800-0441-8B5F-F80E9738BE61}"/>
            </ac:spMkLst>
          </pc:spChg>
        </pc:sldLayoutChg>
        <pc:sldLayoutChg chg="mod setBg">
          <pc:chgData name="Ryan Johnson" userId="eadae105-63d8-41cd-8c02-d7192b4d65f0" providerId="ADAL" clId="{9063C642-1971-2C47-B222-C9BAD2B9C038}" dt="2020-02-22T16:30:43.722" v="544" actId="6014"/>
          <pc:sldLayoutMkLst>
            <pc:docMk/>
            <pc:sldMasterMk cId="1126239965" sldId="2147483672"/>
            <pc:sldLayoutMk cId="2365135047" sldId="2147483688"/>
          </pc:sldLayoutMkLst>
        </pc:sldLayoutChg>
        <pc:sldLayoutChg chg="mod setBg">
          <pc:chgData name="Ryan Johnson" userId="eadae105-63d8-41cd-8c02-d7192b4d65f0" providerId="ADAL" clId="{9063C642-1971-2C47-B222-C9BAD2B9C038}" dt="2020-02-22T16:31:01.224" v="546" actId="6014"/>
          <pc:sldLayoutMkLst>
            <pc:docMk/>
            <pc:sldMasterMk cId="1126239965" sldId="2147483672"/>
            <pc:sldLayoutMk cId="3914145909" sldId="2147483689"/>
          </pc:sldLayoutMkLst>
        </pc:sldLayoutChg>
        <pc:sldLayoutChg chg="add del mod setBg">
          <pc:chgData name="Ryan Johnson" userId="eadae105-63d8-41cd-8c02-d7192b4d65f0" providerId="ADAL" clId="{9063C642-1971-2C47-B222-C9BAD2B9C038}" dt="2020-02-22T16:31:55.090" v="557" actId="6014"/>
          <pc:sldLayoutMkLst>
            <pc:docMk/>
            <pc:sldMasterMk cId="1126239965" sldId="2147483672"/>
            <pc:sldLayoutMk cId="557381907" sldId="2147483690"/>
          </pc:sldLayoutMkLst>
        </pc:sldLayoutChg>
        <pc:sldLayoutChg chg="mod setBg">
          <pc:chgData name="Ryan Johnson" userId="eadae105-63d8-41cd-8c02-d7192b4d65f0" providerId="ADAL" clId="{9063C642-1971-2C47-B222-C9BAD2B9C038}" dt="2020-02-22T16:31:48.215" v="556" actId="6014"/>
          <pc:sldLayoutMkLst>
            <pc:docMk/>
            <pc:sldMasterMk cId="1126239965" sldId="2147483672"/>
            <pc:sldLayoutMk cId="1543572133" sldId="2147483691"/>
          </pc:sldLayoutMkLst>
        </pc:sldLayoutChg>
        <pc:sldLayoutChg chg="mod setBg">
          <pc:chgData name="Ryan Johnson" userId="eadae105-63d8-41cd-8c02-d7192b4d65f0" providerId="ADAL" clId="{9063C642-1971-2C47-B222-C9BAD2B9C038}" dt="2020-02-22T16:31:41.430" v="555" actId="6014"/>
          <pc:sldLayoutMkLst>
            <pc:docMk/>
            <pc:sldMasterMk cId="1126239965" sldId="2147483672"/>
            <pc:sldLayoutMk cId="1993956510" sldId="2147483692"/>
          </pc:sldLayoutMkLst>
        </pc:sldLayoutChg>
        <pc:sldLayoutChg chg="addSp modSp">
          <pc:chgData name="Ryan Johnson" userId="eadae105-63d8-41cd-8c02-d7192b4d65f0" providerId="ADAL" clId="{9063C642-1971-2C47-B222-C9BAD2B9C038}" dt="2020-02-22T16:33:23.969" v="566" actId="207"/>
          <pc:sldLayoutMkLst>
            <pc:docMk/>
            <pc:sldMasterMk cId="1126239965" sldId="2147483672"/>
            <pc:sldLayoutMk cId="4232261407" sldId="2147483693"/>
          </pc:sldLayoutMkLst>
          <pc:spChg chg="mod">
            <ac:chgData name="Ryan Johnson" userId="eadae105-63d8-41cd-8c02-d7192b4d65f0" providerId="ADAL" clId="{9063C642-1971-2C47-B222-C9BAD2B9C038}" dt="2020-02-22T16:33:23.969" v="566" actId="207"/>
            <ac:spMkLst>
              <pc:docMk/>
              <pc:sldMasterMk cId="1126239965" sldId="2147483672"/>
              <pc:sldLayoutMk cId="4232261407" sldId="2147483693"/>
              <ac:spMk id="2" creationId="{00000000-0000-0000-0000-000000000000}"/>
            </ac:spMkLst>
          </pc:spChg>
          <pc:spChg chg="mod">
            <ac:chgData name="Ryan Johnson" userId="eadae105-63d8-41cd-8c02-d7192b4d65f0" providerId="ADAL" clId="{9063C642-1971-2C47-B222-C9BAD2B9C038}" dt="2020-02-22T16:33:16.595" v="565" actId="14100"/>
            <ac:spMkLst>
              <pc:docMk/>
              <pc:sldMasterMk cId="1126239965" sldId="2147483672"/>
              <pc:sldLayoutMk cId="4232261407" sldId="2147483693"/>
              <ac:spMk id="3" creationId="{00000000-0000-0000-0000-000000000000}"/>
            </ac:spMkLst>
          </pc:spChg>
          <pc:spChg chg="add mod">
            <ac:chgData name="Ryan Johnson" userId="eadae105-63d8-41cd-8c02-d7192b4d65f0" providerId="ADAL" clId="{9063C642-1971-2C47-B222-C9BAD2B9C038}" dt="2020-02-22T16:33:11.685" v="564" actId="14100"/>
            <ac:spMkLst>
              <pc:docMk/>
              <pc:sldMasterMk cId="1126239965" sldId="2147483672"/>
              <pc:sldLayoutMk cId="4232261407" sldId="2147483693"/>
              <ac:spMk id="7" creationId="{414970D6-D240-9F46-ABB2-1FB65A5D327E}"/>
            </ac:spMkLst>
          </pc:spChg>
        </pc:sldLayoutChg>
        <pc:sldLayoutChg chg="modSp mod setBg">
          <pc:chgData name="Ryan Johnson" userId="eadae105-63d8-41cd-8c02-d7192b4d65f0" providerId="ADAL" clId="{9063C642-1971-2C47-B222-C9BAD2B9C038}" dt="2020-02-22T16:34:58.505" v="581" actId="6014"/>
          <pc:sldLayoutMkLst>
            <pc:docMk/>
            <pc:sldMasterMk cId="1126239965" sldId="2147483672"/>
            <pc:sldLayoutMk cId="3992272328" sldId="2147483694"/>
          </pc:sldLayoutMkLst>
          <pc:spChg chg="mod">
            <ac:chgData name="Ryan Johnson" userId="eadae105-63d8-41cd-8c02-d7192b4d65f0" providerId="ADAL" clId="{9063C642-1971-2C47-B222-C9BAD2B9C038}" dt="2020-02-22T16:34:06.067" v="577" actId="207"/>
            <ac:spMkLst>
              <pc:docMk/>
              <pc:sldMasterMk cId="1126239965" sldId="2147483672"/>
              <pc:sldLayoutMk cId="3992272328" sldId="2147483694"/>
              <ac:spMk id="7" creationId="{414970D6-D240-9F46-ABB2-1FB65A5D327E}"/>
            </ac:spMkLst>
          </pc:spChg>
        </pc:sldLayoutChg>
        <pc:sldLayoutChg chg="modSp mod setBg">
          <pc:chgData name="Ryan Johnson" userId="eadae105-63d8-41cd-8c02-d7192b4d65f0" providerId="ADAL" clId="{9063C642-1971-2C47-B222-C9BAD2B9C038}" dt="2020-02-22T16:35:10.608" v="582" actId="6014"/>
          <pc:sldLayoutMkLst>
            <pc:docMk/>
            <pc:sldMasterMk cId="1126239965" sldId="2147483672"/>
            <pc:sldLayoutMk cId="3216082448" sldId="2147483695"/>
          </pc:sldLayoutMkLst>
          <pc:spChg chg="mod">
            <ac:chgData name="Ryan Johnson" userId="eadae105-63d8-41cd-8c02-d7192b4d65f0" providerId="ADAL" clId="{9063C642-1971-2C47-B222-C9BAD2B9C038}" dt="2020-02-22T16:33:54.399" v="573" actId="207"/>
            <ac:spMkLst>
              <pc:docMk/>
              <pc:sldMasterMk cId="1126239965" sldId="2147483672"/>
              <pc:sldLayoutMk cId="3216082448" sldId="2147483695"/>
              <ac:spMk id="7" creationId="{414970D6-D240-9F46-ABB2-1FB65A5D327E}"/>
            </ac:spMkLst>
          </pc:spChg>
        </pc:sldLayoutChg>
        <pc:sldLayoutChg chg="modSp mod setBg">
          <pc:chgData name="Ryan Johnson" userId="eadae105-63d8-41cd-8c02-d7192b4d65f0" providerId="ADAL" clId="{9063C642-1971-2C47-B222-C9BAD2B9C038}" dt="2020-02-22T16:35:15.961" v="583" actId="6014"/>
          <pc:sldLayoutMkLst>
            <pc:docMk/>
            <pc:sldMasterMk cId="1126239965" sldId="2147483672"/>
            <pc:sldLayoutMk cId="1001760087" sldId="2147483696"/>
          </pc:sldLayoutMkLst>
          <pc:spChg chg="mod">
            <ac:chgData name="Ryan Johnson" userId="eadae105-63d8-41cd-8c02-d7192b4d65f0" providerId="ADAL" clId="{9063C642-1971-2C47-B222-C9BAD2B9C038}" dt="2020-02-22T16:33:46.123" v="570" actId="207"/>
            <ac:spMkLst>
              <pc:docMk/>
              <pc:sldMasterMk cId="1126239965" sldId="2147483672"/>
              <pc:sldLayoutMk cId="1001760087" sldId="2147483696"/>
              <ac:spMk id="7" creationId="{414970D6-D240-9F46-ABB2-1FB65A5D327E}"/>
            </ac:spMkLst>
          </pc:spChg>
        </pc:sldLayoutChg>
        <pc:sldLayoutChg chg="modSp mod">
          <pc:chgData name="Ryan Johnson" userId="eadae105-63d8-41cd-8c02-d7192b4d65f0" providerId="ADAL" clId="{9063C642-1971-2C47-B222-C9BAD2B9C038}" dt="2020-02-22T16:35:22.904" v="584" actId="6014"/>
          <pc:sldLayoutMkLst>
            <pc:docMk/>
            <pc:sldMasterMk cId="1126239965" sldId="2147483672"/>
            <pc:sldLayoutMk cId="2720743822" sldId="2147483697"/>
          </pc:sldLayoutMkLst>
          <pc:spChg chg="mod">
            <ac:chgData name="Ryan Johnson" userId="eadae105-63d8-41cd-8c02-d7192b4d65f0" providerId="ADAL" clId="{9063C642-1971-2C47-B222-C9BAD2B9C038}" dt="2020-02-22T16:33:35.301" v="567" actId="207"/>
            <ac:spMkLst>
              <pc:docMk/>
              <pc:sldMasterMk cId="1126239965" sldId="2147483672"/>
              <pc:sldLayoutMk cId="2720743822" sldId="2147483697"/>
              <ac:spMk id="7" creationId="{414970D6-D240-9F46-ABB2-1FB65A5D327E}"/>
            </ac:spMkLst>
          </pc:spChg>
        </pc:sldLayoutChg>
        <pc:sldLayoutChg chg="modSp mod">
          <pc:chgData name="Ryan Johnson" userId="eadae105-63d8-41cd-8c02-d7192b4d65f0" providerId="ADAL" clId="{9063C642-1971-2C47-B222-C9BAD2B9C038}" dt="2020-02-22T17:43:47.889" v="1417" actId="6014"/>
          <pc:sldLayoutMkLst>
            <pc:docMk/>
            <pc:sldMasterMk cId="1126239965" sldId="2147483672"/>
            <pc:sldLayoutMk cId="854448386" sldId="2147483698"/>
          </pc:sldLayoutMkLst>
          <pc:spChg chg="mod">
            <ac:chgData name="Ryan Johnson" userId="eadae105-63d8-41cd-8c02-d7192b4d65f0" providerId="ADAL" clId="{9063C642-1971-2C47-B222-C9BAD2B9C038}" dt="2020-02-22T17:43:40.359" v="1416" actId="207"/>
            <ac:spMkLst>
              <pc:docMk/>
              <pc:sldMasterMk cId="1126239965" sldId="2147483672"/>
              <pc:sldLayoutMk cId="854448386" sldId="2147483698"/>
              <ac:spMk id="7" creationId="{414970D6-D240-9F46-ABB2-1FB65A5D327E}"/>
            </ac:spMkLst>
          </pc:spChg>
        </pc:sldLayoutChg>
        <pc:sldLayoutChg chg="mod setBg">
          <pc:chgData name="Ryan Johnson" userId="eadae105-63d8-41cd-8c02-d7192b4d65f0" providerId="ADAL" clId="{9063C642-1971-2C47-B222-C9BAD2B9C038}" dt="2020-02-22T17:44:03.369" v="1419" actId="6014"/>
          <pc:sldLayoutMkLst>
            <pc:docMk/>
            <pc:sldMasterMk cId="1126239965" sldId="2147483672"/>
            <pc:sldLayoutMk cId="3611781407" sldId="2147483699"/>
          </pc:sldLayoutMkLst>
        </pc:sldLayoutChg>
        <pc:sldLayoutChg chg="modSp mod">
          <pc:chgData name="Ryan Johnson" userId="eadae105-63d8-41cd-8c02-d7192b4d65f0" providerId="ADAL" clId="{9063C642-1971-2C47-B222-C9BAD2B9C038}" dt="2020-02-22T17:44:34.103" v="1423" actId="6014"/>
          <pc:sldLayoutMkLst>
            <pc:docMk/>
            <pc:sldMasterMk cId="1126239965" sldId="2147483672"/>
            <pc:sldLayoutMk cId="2060587589" sldId="2147483700"/>
          </pc:sldLayoutMkLst>
          <pc:spChg chg="mod">
            <ac:chgData name="Ryan Johnson" userId="eadae105-63d8-41cd-8c02-d7192b4d65f0" providerId="ADAL" clId="{9063C642-1971-2C47-B222-C9BAD2B9C038}" dt="2020-02-22T17:44:12.348" v="1420" actId="207"/>
            <ac:spMkLst>
              <pc:docMk/>
              <pc:sldMasterMk cId="1126239965" sldId="2147483672"/>
              <pc:sldLayoutMk cId="2060587589" sldId="2147483700"/>
              <ac:spMk id="8" creationId="{3833858C-1DC9-3449-BA97-84AEBDBB6981}"/>
            </ac:spMkLst>
          </pc:spChg>
          <pc:spChg chg="mod">
            <ac:chgData name="Ryan Johnson" userId="eadae105-63d8-41cd-8c02-d7192b4d65f0" providerId="ADAL" clId="{9063C642-1971-2C47-B222-C9BAD2B9C038}" dt="2020-02-22T17:44:16.695" v="1421" actId="207"/>
            <ac:spMkLst>
              <pc:docMk/>
              <pc:sldMasterMk cId="1126239965" sldId="2147483672"/>
              <pc:sldLayoutMk cId="2060587589" sldId="2147483700"/>
              <ac:spMk id="9" creationId="{B84D9DAC-8896-4E4D-9A4D-63EBD4C97557}"/>
            </ac:spMkLst>
          </pc:spChg>
          <pc:spChg chg="mod">
            <ac:chgData name="Ryan Johnson" userId="eadae105-63d8-41cd-8c02-d7192b4d65f0" providerId="ADAL" clId="{9063C642-1971-2C47-B222-C9BAD2B9C038}" dt="2020-02-22T17:44:25.473" v="1422" actId="207"/>
            <ac:spMkLst>
              <pc:docMk/>
              <pc:sldMasterMk cId="1126239965" sldId="2147483672"/>
              <pc:sldLayoutMk cId="2060587589" sldId="2147483700"/>
              <ac:spMk id="10" creationId="{7511394A-C800-0441-8B5F-F80E9738BE61}"/>
            </ac:spMkLst>
          </pc:spChg>
        </pc:sldLayoutChg>
        <pc:sldLayoutChg chg="mod setBg">
          <pc:chgData name="Ryan Johnson" userId="eadae105-63d8-41cd-8c02-d7192b4d65f0" providerId="ADAL" clId="{9063C642-1971-2C47-B222-C9BAD2B9C038}" dt="2020-02-22T17:44:46.911" v="1425" actId="6014"/>
          <pc:sldLayoutMkLst>
            <pc:docMk/>
            <pc:sldMasterMk cId="1126239965" sldId="2147483672"/>
            <pc:sldLayoutMk cId="543209256" sldId="2147483701"/>
          </pc:sldLayoutMkLst>
        </pc:sldLayoutChg>
      </pc:sldMasterChg>
      <pc:sldMasterChg chg="addSp modSp">
        <pc:chgData name="Ryan Johnson" userId="eadae105-63d8-41cd-8c02-d7192b4d65f0" providerId="ADAL" clId="{9063C642-1971-2C47-B222-C9BAD2B9C038}" dt="2020-02-22T15:51:39.342" v="47"/>
        <pc:sldMasterMkLst>
          <pc:docMk/>
          <pc:sldMasterMk cId="3941188398" sldId="2147483672"/>
        </pc:sldMasterMkLst>
        <pc:spChg chg="add mod">
          <ac:chgData name="Ryan Johnson" userId="eadae105-63d8-41cd-8c02-d7192b4d65f0" providerId="ADAL" clId="{9063C642-1971-2C47-B222-C9BAD2B9C038}" dt="2020-02-22T15:51:39.342" v="47"/>
          <ac:spMkLst>
            <pc:docMk/>
            <pc:sldMasterMk cId="3941188398" sldId="2147483672"/>
            <ac:spMk id="2" creationId="{B952C349-8014-C043-B4F1-4C796E8075B6}"/>
          </ac:spMkLst>
        </pc:spChg>
        <pc:spChg chg="add mod">
          <ac:chgData name="Ryan Johnson" userId="eadae105-63d8-41cd-8c02-d7192b4d65f0" providerId="ADAL" clId="{9063C642-1971-2C47-B222-C9BAD2B9C038}" dt="2020-02-22T15:51:39.342" v="47"/>
          <ac:spMkLst>
            <pc:docMk/>
            <pc:sldMasterMk cId="3941188398" sldId="2147483672"/>
            <ac:spMk id="3" creationId="{06C1EDE0-E9F4-E34B-A807-415601E8656D}"/>
          </ac:spMkLst>
        </pc:spChg>
        <pc:spChg chg="add mod">
          <ac:chgData name="Ryan Johnson" userId="eadae105-63d8-41cd-8c02-d7192b4d65f0" providerId="ADAL" clId="{9063C642-1971-2C47-B222-C9BAD2B9C038}" dt="2020-02-22T15:51:39.342" v="47"/>
          <ac:spMkLst>
            <pc:docMk/>
            <pc:sldMasterMk cId="3941188398" sldId="2147483672"/>
            <ac:spMk id="4" creationId="{4D969E32-2115-414F-B8E2-BCBD562FC11B}"/>
          </ac:spMkLst>
        </pc:spChg>
        <pc:spChg chg="add mod">
          <ac:chgData name="Ryan Johnson" userId="eadae105-63d8-41cd-8c02-d7192b4d65f0" providerId="ADAL" clId="{9063C642-1971-2C47-B222-C9BAD2B9C038}" dt="2020-02-22T15:51:39.342" v="47"/>
          <ac:spMkLst>
            <pc:docMk/>
            <pc:sldMasterMk cId="3941188398" sldId="2147483672"/>
            <ac:spMk id="5" creationId="{2C7EC976-D53C-7E42-963A-985EE5BBFB06}"/>
          </ac:spMkLst>
        </pc:spChg>
        <pc:spChg chg="add mod">
          <ac:chgData name="Ryan Johnson" userId="eadae105-63d8-41cd-8c02-d7192b4d65f0" providerId="ADAL" clId="{9063C642-1971-2C47-B222-C9BAD2B9C038}" dt="2020-02-22T15:51:39.342" v="47"/>
          <ac:spMkLst>
            <pc:docMk/>
            <pc:sldMasterMk cId="3941188398" sldId="2147483672"/>
            <ac:spMk id="6" creationId="{13E4B40D-9EA9-D741-B780-D5A27BA98FA9}"/>
          </ac:spMkLst>
        </pc:spChg>
      </pc:sldMasterChg>
    </pc:docChg>
  </pc:docChgLst>
  <pc:docChgLst>
    <pc:chgData name="Johnson, Ryan D." userId="eadae105-63d8-41cd-8c02-d7192b4d65f0" providerId="ADAL" clId="{62C5CB9B-10FF-4D85-B8F4-D30994FC5D14}"/>
    <pc:docChg chg="modSld sldOrd">
      <pc:chgData name="Johnson, Ryan D." userId="eadae105-63d8-41cd-8c02-d7192b4d65f0" providerId="ADAL" clId="{62C5CB9B-10FF-4D85-B8F4-D30994FC5D14}" dt="2020-03-02T10:58:52.397" v="15" actId="20577"/>
      <pc:docMkLst>
        <pc:docMk/>
      </pc:docMkLst>
      <pc:sldChg chg="modSp ord">
        <pc:chgData name="Johnson, Ryan D." userId="eadae105-63d8-41cd-8c02-d7192b4d65f0" providerId="ADAL" clId="{62C5CB9B-10FF-4D85-B8F4-D30994FC5D14}" dt="2020-03-02T10:58:52.397" v="15" actId="20577"/>
        <pc:sldMkLst>
          <pc:docMk/>
          <pc:sldMk cId="2679696733" sldId="305"/>
        </pc:sldMkLst>
        <pc:spChg chg="mod">
          <ac:chgData name="Johnson, Ryan D." userId="eadae105-63d8-41cd-8c02-d7192b4d65f0" providerId="ADAL" clId="{62C5CB9B-10FF-4D85-B8F4-D30994FC5D14}" dt="2020-03-02T10:58:52.397" v="15" actId="20577"/>
          <ac:spMkLst>
            <pc:docMk/>
            <pc:sldMk cId="2679696733" sldId="305"/>
            <ac:spMk id="2" creationId="{FF28ABC9-7C2E-8340-89DF-89A1A9CC02FA}"/>
          </ac:spMkLst>
        </pc:spChg>
      </pc:sldChg>
    </pc:docChg>
  </pc:docChgLst>
  <pc:docChgLst>
    <pc:chgData name="Iaconis, Matthew R." userId="d3e2f1a7-013e-4f83-b0df-8e40899f2bbf" providerId="ADAL" clId="{BAF6D332-1CC3-5045-81E8-878CE92FC78E}"/>
    <pc:docChg chg="undo custSel mod addSld delSld modSld sldOrd">
      <pc:chgData name="Iaconis, Matthew R." userId="d3e2f1a7-013e-4f83-b0df-8e40899f2bbf" providerId="ADAL" clId="{BAF6D332-1CC3-5045-81E8-878CE92FC78E}" dt="2020-03-02T11:57:33.036" v="4376"/>
      <pc:docMkLst>
        <pc:docMk/>
      </pc:docMkLst>
      <pc:sldChg chg="addSp delSp modSp mod setBg">
        <pc:chgData name="Iaconis, Matthew R." userId="d3e2f1a7-013e-4f83-b0df-8e40899f2bbf" providerId="ADAL" clId="{BAF6D332-1CC3-5045-81E8-878CE92FC78E}" dt="2020-03-02T11:57:33.036" v="4376"/>
        <pc:sldMkLst>
          <pc:docMk/>
          <pc:sldMk cId="591358859" sldId="276"/>
        </pc:sldMkLst>
        <pc:spChg chg="mod">
          <ac:chgData name="Iaconis, Matthew R." userId="d3e2f1a7-013e-4f83-b0df-8e40899f2bbf" providerId="ADAL" clId="{BAF6D332-1CC3-5045-81E8-878CE92FC78E}" dt="2020-02-27T09:30:32.692" v="2258" actId="26606"/>
          <ac:spMkLst>
            <pc:docMk/>
            <pc:sldMk cId="591358859" sldId="276"/>
            <ac:spMk id="2" creationId="{FF28ABC9-7C2E-8340-89DF-89A1A9CC02FA}"/>
          </ac:spMkLst>
        </pc:spChg>
        <pc:spChg chg="del mod">
          <ac:chgData name="Iaconis, Matthew R." userId="d3e2f1a7-013e-4f83-b0df-8e40899f2bbf" providerId="ADAL" clId="{BAF6D332-1CC3-5045-81E8-878CE92FC78E}" dt="2020-02-27T09:30:32.692" v="2258" actId="26606"/>
          <ac:spMkLst>
            <pc:docMk/>
            <pc:sldMk cId="591358859" sldId="276"/>
            <ac:spMk id="3" creationId="{BEC33DED-EDD4-DF4E-8325-596F44A04A0D}"/>
          </ac:spMkLst>
        </pc:spChg>
        <pc:spChg chg="add del mod">
          <ac:chgData name="Iaconis, Matthew R." userId="d3e2f1a7-013e-4f83-b0df-8e40899f2bbf" providerId="ADAL" clId="{BAF6D332-1CC3-5045-81E8-878CE92FC78E}" dt="2020-02-27T10:58:07.947" v="3039" actId="12084"/>
          <ac:spMkLst>
            <pc:docMk/>
            <pc:sldMk cId="591358859" sldId="276"/>
            <ac:spMk id="4" creationId="{0D9C4DC1-A3EB-084D-884F-7BBD6B3A87D2}"/>
          </ac:spMkLst>
        </pc:spChg>
        <pc:spChg chg="add del mod">
          <ac:chgData name="Iaconis, Matthew R." userId="d3e2f1a7-013e-4f83-b0df-8e40899f2bbf" providerId="ADAL" clId="{BAF6D332-1CC3-5045-81E8-878CE92FC78E}" dt="2020-02-27T10:58:59.553" v="3045" actId="12084"/>
          <ac:spMkLst>
            <pc:docMk/>
            <pc:sldMk cId="591358859" sldId="276"/>
            <ac:spMk id="5" creationId="{6EBF3E2C-6C46-4F44-ACC8-7D577157FEAA}"/>
          </ac:spMkLst>
        </pc:spChg>
        <pc:spChg chg="mod">
          <ac:chgData name="Iaconis, Matthew R." userId="d3e2f1a7-013e-4f83-b0df-8e40899f2bbf" providerId="ADAL" clId="{BAF6D332-1CC3-5045-81E8-878CE92FC78E}" dt="2020-02-27T11:16:26.088" v="3145" actId="166"/>
          <ac:spMkLst>
            <pc:docMk/>
            <pc:sldMk cId="591358859" sldId="276"/>
            <ac:spMk id="6" creationId="{3ACF069A-F9B7-C74C-9C0B-FDFA4359CAA1}"/>
          </ac:spMkLst>
        </pc:spChg>
        <pc:spChg chg="add del mod">
          <ac:chgData name="Iaconis, Matthew R." userId="d3e2f1a7-013e-4f83-b0df-8e40899f2bbf" providerId="ADAL" clId="{BAF6D332-1CC3-5045-81E8-878CE92FC78E}" dt="2020-02-27T11:00:37.458" v="3051" actId="12084"/>
          <ac:spMkLst>
            <pc:docMk/>
            <pc:sldMk cId="591358859" sldId="276"/>
            <ac:spMk id="7" creationId="{CE929525-2E47-BC40-8A67-327968A5D0C7}"/>
          </ac:spMkLst>
        </pc:spChg>
        <pc:spChg chg="add del mod">
          <ac:chgData name="Iaconis, Matthew R." userId="d3e2f1a7-013e-4f83-b0df-8e40899f2bbf" providerId="ADAL" clId="{BAF6D332-1CC3-5045-81E8-878CE92FC78E}" dt="2020-02-27T11:00:46.254" v="3052" actId="12084"/>
          <ac:spMkLst>
            <pc:docMk/>
            <pc:sldMk cId="591358859" sldId="276"/>
            <ac:spMk id="9" creationId="{AAF8CBCE-2C21-2848-A217-751AE7BAB2E0}"/>
          </ac:spMkLst>
        </pc:spChg>
        <pc:spChg chg="add">
          <ac:chgData name="Iaconis, Matthew R." userId="d3e2f1a7-013e-4f83-b0df-8e40899f2bbf" providerId="ADAL" clId="{BAF6D332-1CC3-5045-81E8-878CE92FC78E}" dt="2020-02-27T09:30:32.692" v="2258" actId="26606"/>
          <ac:spMkLst>
            <pc:docMk/>
            <pc:sldMk cId="591358859" sldId="276"/>
            <ac:spMk id="13" creationId="{07E773EB-1EC1-4E49-9DE2-E6F460497242}"/>
          </ac:spMkLst>
        </pc:spChg>
        <pc:spChg chg="add del mod">
          <ac:chgData name="Iaconis, Matthew R." userId="d3e2f1a7-013e-4f83-b0df-8e40899f2bbf" providerId="ADAL" clId="{BAF6D332-1CC3-5045-81E8-878CE92FC78E}" dt="2020-02-27T11:02:27.818" v="3063" actId="12084"/>
          <ac:spMkLst>
            <pc:docMk/>
            <pc:sldMk cId="591358859" sldId="276"/>
            <ac:spMk id="15" creationId="{036BDEAD-DB33-9D44-B860-46F2DBFCFBDA}"/>
          </ac:spMkLst>
        </pc:spChg>
        <pc:graphicFrameChg chg="add mod">
          <ac:chgData name="Iaconis, Matthew R." userId="d3e2f1a7-013e-4f83-b0df-8e40899f2bbf" providerId="ADAL" clId="{BAF6D332-1CC3-5045-81E8-878CE92FC78E}" dt="2020-02-28T12:17:56.147" v="3604"/>
          <ac:graphicFrameMkLst>
            <pc:docMk/>
            <pc:sldMk cId="591358859" sldId="276"/>
            <ac:graphicFrameMk id="8" creationId="{253E6859-F9FA-4A27-8216-9DBE5F1046A7}"/>
          </ac:graphicFrameMkLst>
        </pc:graphicFrameChg>
        <pc:graphicFrameChg chg="add mod">
          <ac:chgData name="Iaconis, Matthew R." userId="d3e2f1a7-013e-4f83-b0df-8e40899f2bbf" providerId="ADAL" clId="{BAF6D332-1CC3-5045-81E8-878CE92FC78E}" dt="2020-03-02T10:57:40.482" v="4161" actId="1035"/>
          <ac:graphicFrameMkLst>
            <pc:docMk/>
            <pc:sldMk cId="591358859" sldId="276"/>
            <ac:graphicFrameMk id="10" creationId="{0D9CB3EE-D144-6C41-A877-75025F5C38D8}"/>
          </ac:graphicFrameMkLst>
        </pc:graphicFrameChg>
        <pc:graphicFrameChg chg="add mod">
          <ac:chgData name="Iaconis, Matthew R." userId="d3e2f1a7-013e-4f83-b0df-8e40899f2bbf" providerId="ADAL" clId="{BAF6D332-1CC3-5045-81E8-878CE92FC78E}" dt="2020-03-02T10:57:18.464" v="4154"/>
          <ac:graphicFrameMkLst>
            <pc:docMk/>
            <pc:sldMk cId="591358859" sldId="276"/>
            <ac:graphicFrameMk id="11" creationId="{90981FF2-3303-4E46-8BFD-4056D5D8A4CD}"/>
          </ac:graphicFrameMkLst>
        </pc:graphicFrameChg>
        <pc:graphicFrameChg chg="add mod">
          <ac:chgData name="Iaconis, Matthew R." userId="d3e2f1a7-013e-4f83-b0df-8e40899f2bbf" providerId="ADAL" clId="{BAF6D332-1CC3-5045-81E8-878CE92FC78E}" dt="2020-03-02T10:59:45.494" v="4167"/>
          <ac:graphicFrameMkLst>
            <pc:docMk/>
            <pc:sldMk cId="591358859" sldId="276"/>
            <ac:graphicFrameMk id="12" creationId="{F38C5D9E-9DE3-EE4B-8834-7421A1418C76}"/>
          </ac:graphicFrameMkLst>
        </pc:graphicFrameChg>
        <pc:graphicFrameChg chg="add del mod">
          <ac:chgData name="Iaconis, Matthew R." userId="d3e2f1a7-013e-4f83-b0df-8e40899f2bbf" providerId="ADAL" clId="{BAF6D332-1CC3-5045-81E8-878CE92FC78E}" dt="2020-02-27T11:02:16.462" v="3061" actId="11529"/>
          <ac:graphicFrameMkLst>
            <pc:docMk/>
            <pc:sldMk cId="591358859" sldId="276"/>
            <ac:graphicFrameMk id="14" creationId="{C6A9F886-9272-3643-A4A3-87723B217BC2}"/>
          </ac:graphicFrameMkLst>
        </pc:graphicFrameChg>
        <pc:graphicFrameChg chg="add mod">
          <ac:chgData name="Iaconis, Matthew R." userId="d3e2f1a7-013e-4f83-b0df-8e40899f2bbf" providerId="ADAL" clId="{BAF6D332-1CC3-5045-81E8-878CE92FC78E}" dt="2020-03-02T11:57:33.036" v="4376"/>
          <ac:graphicFrameMkLst>
            <pc:docMk/>
            <pc:sldMk cId="591358859" sldId="276"/>
            <ac:graphicFrameMk id="16" creationId="{46BC1DBE-5796-8641-A864-546A45E7D24E}"/>
          </ac:graphicFrameMkLst>
        </pc:graphicFrameChg>
      </pc:sldChg>
      <pc:sldChg chg="modSp">
        <pc:chgData name="Iaconis, Matthew R." userId="d3e2f1a7-013e-4f83-b0df-8e40899f2bbf" providerId="ADAL" clId="{BAF6D332-1CC3-5045-81E8-878CE92FC78E}" dt="2020-02-27T13:33:29.466" v="3291" actId="20577"/>
        <pc:sldMkLst>
          <pc:docMk/>
          <pc:sldMk cId="592016946" sldId="277"/>
        </pc:sldMkLst>
        <pc:spChg chg="mod">
          <ac:chgData name="Iaconis, Matthew R." userId="d3e2f1a7-013e-4f83-b0df-8e40899f2bbf" providerId="ADAL" clId="{BAF6D332-1CC3-5045-81E8-878CE92FC78E}" dt="2020-02-27T13:33:29.466" v="3291" actId="20577"/>
          <ac:spMkLst>
            <pc:docMk/>
            <pc:sldMk cId="592016946" sldId="277"/>
            <ac:spMk id="19" creationId="{330111D8-5D4B-BD4E-AA1D-5A2AF757EA1A}"/>
          </ac:spMkLst>
        </pc:spChg>
        <pc:spChg chg="mod">
          <ac:chgData name="Iaconis, Matthew R." userId="d3e2f1a7-013e-4f83-b0df-8e40899f2bbf" providerId="ADAL" clId="{BAF6D332-1CC3-5045-81E8-878CE92FC78E}" dt="2020-02-27T13:33:26.890" v="3289" actId="20577"/>
          <ac:spMkLst>
            <pc:docMk/>
            <pc:sldMk cId="592016946" sldId="277"/>
            <ac:spMk id="21" creationId="{E132B9CD-235C-7E4F-AA2B-A0DA85384E87}"/>
          </ac:spMkLst>
        </pc:spChg>
      </pc:sldChg>
      <pc:sldChg chg="modSp">
        <pc:chgData name="Iaconis, Matthew R." userId="d3e2f1a7-013e-4f83-b0df-8e40899f2bbf" providerId="ADAL" clId="{BAF6D332-1CC3-5045-81E8-878CE92FC78E}" dt="2020-02-27T11:33:59.181" v="3215" actId="27636"/>
        <pc:sldMkLst>
          <pc:docMk/>
          <pc:sldMk cId="863613802" sldId="280"/>
        </pc:sldMkLst>
        <pc:spChg chg="mod">
          <ac:chgData name="Iaconis, Matthew R." userId="d3e2f1a7-013e-4f83-b0df-8e40899f2bbf" providerId="ADAL" clId="{BAF6D332-1CC3-5045-81E8-878CE92FC78E}" dt="2020-02-27T11:33:59.181" v="3215" actId="27636"/>
          <ac:spMkLst>
            <pc:docMk/>
            <pc:sldMk cId="863613802" sldId="280"/>
            <ac:spMk id="7" creationId="{2012CFAD-99E2-104B-B6B1-04A374707DDC}"/>
          </ac:spMkLst>
        </pc:spChg>
      </pc:sldChg>
      <pc:sldChg chg="modSp">
        <pc:chgData name="Iaconis, Matthew R." userId="d3e2f1a7-013e-4f83-b0df-8e40899f2bbf" providerId="ADAL" clId="{BAF6D332-1CC3-5045-81E8-878CE92FC78E}" dt="2020-02-27T13:30:36.529" v="3285" actId="114"/>
        <pc:sldMkLst>
          <pc:docMk/>
          <pc:sldMk cId="1688221893" sldId="281"/>
        </pc:sldMkLst>
        <pc:graphicFrameChg chg="mod">
          <ac:chgData name="Iaconis, Matthew R." userId="d3e2f1a7-013e-4f83-b0df-8e40899f2bbf" providerId="ADAL" clId="{BAF6D332-1CC3-5045-81E8-878CE92FC78E}" dt="2020-02-27T13:30:36.529" v="3285" actId="114"/>
          <ac:graphicFrameMkLst>
            <pc:docMk/>
            <pc:sldMk cId="1688221893" sldId="281"/>
            <ac:graphicFrameMk id="2" creationId="{B97B77A3-9827-4E3D-8180-990662228BAB}"/>
          </ac:graphicFrameMkLst>
        </pc:graphicFrameChg>
      </pc:sldChg>
      <pc:sldChg chg="addSp delSp modSp">
        <pc:chgData name="Iaconis, Matthew R." userId="d3e2f1a7-013e-4f83-b0df-8e40899f2bbf" providerId="ADAL" clId="{BAF6D332-1CC3-5045-81E8-878CE92FC78E}" dt="2020-03-02T11:07:33.900" v="4357" actId="20577"/>
        <pc:sldMkLst>
          <pc:docMk/>
          <pc:sldMk cId="2196452862" sldId="282"/>
        </pc:sldMkLst>
        <pc:spChg chg="del mod">
          <ac:chgData name="Iaconis, Matthew R." userId="d3e2f1a7-013e-4f83-b0df-8e40899f2bbf" providerId="ADAL" clId="{BAF6D332-1CC3-5045-81E8-878CE92FC78E}" dt="2020-02-26T13:17:56.034" v="1779" actId="12084"/>
          <ac:spMkLst>
            <pc:docMk/>
            <pc:sldMk cId="2196452862" sldId="282"/>
            <ac:spMk id="8" creationId="{DBC0B3CD-E4D9-2F4B-96C4-7406DA94C75C}"/>
          </ac:spMkLst>
        </pc:spChg>
        <pc:spChg chg="add mod">
          <ac:chgData name="Iaconis, Matthew R." userId="d3e2f1a7-013e-4f83-b0df-8e40899f2bbf" providerId="ADAL" clId="{BAF6D332-1CC3-5045-81E8-878CE92FC78E}" dt="2020-02-26T13:17:05.514" v="1772" actId="20577"/>
          <ac:spMkLst>
            <pc:docMk/>
            <pc:sldMk cId="2196452862" sldId="282"/>
            <ac:spMk id="11" creationId="{E29ED638-EDB9-134C-A946-20F9FE0B675E}"/>
          </ac:spMkLst>
        </pc:spChg>
        <pc:graphicFrameChg chg="add mod">
          <ac:chgData name="Iaconis, Matthew R." userId="d3e2f1a7-013e-4f83-b0df-8e40899f2bbf" providerId="ADAL" clId="{BAF6D332-1CC3-5045-81E8-878CE92FC78E}" dt="2020-03-02T11:07:33.900" v="4357" actId="20577"/>
          <ac:graphicFrameMkLst>
            <pc:docMk/>
            <pc:sldMk cId="2196452862" sldId="282"/>
            <ac:graphicFrameMk id="2" creationId="{8F9732D8-E501-8640-8762-8E16B7A9A0E1}"/>
          </ac:graphicFrameMkLst>
        </pc:graphicFrameChg>
        <pc:picChg chg="add mod">
          <ac:chgData name="Iaconis, Matthew R." userId="d3e2f1a7-013e-4f83-b0df-8e40899f2bbf" providerId="ADAL" clId="{BAF6D332-1CC3-5045-81E8-878CE92FC78E}" dt="2020-02-26T13:18:46.803" v="1789" actId="1076"/>
          <ac:picMkLst>
            <pc:docMk/>
            <pc:sldMk cId="2196452862" sldId="282"/>
            <ac:picMk id="10" creationId="{6510FAB5-DCC2-414E-8ED6-1F3E87F99ED0}"/>
          </ac:picMkLst>
        </pc:picChg>
      </pc:sldChg>
      <pc:sldChg chg="modSp">
        <pc:chgData name="Iaconis, Matthew R." userId="d3e2f1a7-013e-4f83-b0df-8e40899f2bbf" providerId="ADAL" clId="{BAF6D332-1CC3-5045-81E8-878CE92FC78E}" dt="2020-02-27T13:34:57.273" v="3299" actId="27636"/>
        <pc:sldMkLst>
          <pc:docMk/>
          <pc:sldMk cId="2119205265" sldId="283"/>
        </pc:sldMkLst>
        <pc:spChg chg="mod">
          <ac:chgData name="Iaconis, Matthew R." userId="d3e2f1a7-013e-4f83-b0df-8e40899f2bbf" providerId="ADAL" clId="{BAF6D332-1CC3-5045-81E8-878CE92FC78E}" dt="2020-02-27T13:34:57.273" v="3299" actId="27636"/>
          <ac:spMkLst>
            <pc:docMk/>
            <pc:sldMk cId="2119205265" sldId="283"/>
            <ac:spMk id="4" creationId="{1E11F799-B334-A145-8109-392A8731BC9C}"/>
          </ac:spMkLst>
        </pc:spChg>
      </pc:sldChg>
      <pc:sldChg chg="addSp modSp">
        <pc:chgData name="Iaconis, Matthew R." userId="d3e2f1a7-013e-4f83-b0df-8e40899f2bbf" providerId="ADAL" clId="{BAF6D332-1CC3-5045-81E8-878CE92FC78E}" dt="2020-03-02T11:10:34.082" v="4363" actId="1037"/>
        <pc:sldMkLst>
          <pc:docMk/>
          <pc:sldMk cId="3628644125" sldId="284"/>
        </pc:sldMkLst>
        <pc:spChg chg="mod">
          <ac:chgData name="Iaconis, Matthew R." userId="d3e2f1a7-013e-4f83-b0df-8e40899f2bbf" providerId="ADAL" clId="{BAF6D332-1CC3-5045-81E8-878CE92FC78E}" dt="2020-02-28T12:30:27.609" v="3970" actId="1035"/>
          <ac:spMkLst>
            <pc:docMk/>
            <pc:sldMk cId="3628644125" sldId="284"/>
            <ac:spMk id="3" creationId="{B149150D-AD83-F44F-B123-5B01E92B643A}"/>
          </ac:spMkLst>
        </pc:spChg>
        <pc:spChg chg="mod">
          <ac:chgData name="Iaconis, Matthew R." userId="d3e2f1a7-013e-4f83-b0df-8e40899f2bbf" providerId="ADAL" clId="{BAF6D332-1CC3-5045-81E8-878CE92FC78E}" dt="2020-02-28T12:30:27.609" v="3970" actId="1035"/>
          <ac:spMkLst>
            <pc:docMk/>
            <pc:sldMk cId="3628644125" sldId="284"/>
            <ac:spMk id="7" creationId="{670D6BAA-8F02-0043-972D-8F33E5BD8185}"/>
          </ac:spMkLst>
        </pc:spChg>
        <pc:spChg chg="add mod">
          <ac:chgData name="Iaconis, Matthew R." userId="d3e2f1a7-013e-4f83-b0df-8e40899f2bbf" providerId="ADAL" clId="{BAF6D332-1CC3-5045-81E8-878CE92FC78E}" dt="2020-03-02T11:10:34.082" v="4363" actId="1037"/>
          <ac:spMkLst>
            <pc:docMk/>
            <pc:sldMk cId="3628644125" sldId="284"/>
            <ac:spMk id="8" creationId="{092D260F-EF7A-6949-8CF6-D21C300B21E6}"/>
          </ac:spMkLst>
        </pc:spChg>
        <pc:spChg chg="add mod">
          <ac:chgData name="Iaconis, Matthew R." userId="d3e2f1a7-013e-4f83-b0df-8e40899f2bbf" providerId="ADAL" clId="{BAF6D332-1CC3-5045-81E8-878CE92FC78E}" dt="2020-03-02T11:10:22.978" v="4361" actId="1038"/>
          <ac:spMkLst>
            <pc:docMk/>
            <pc:sldMk cId="3628644125" sldId="284"/>
            <ac:spMk id="9" creationId="{BEA4DCED-89A3-9646-AE05-DB935E28E2EB}"/>
          </ac:spMkLst>
        </pc:spChg>
        <pc:spChg chg="mod">
          <ac:chgData name="Iaconis, Matthew R." userId="d3e2f1a7-013e-4f83-b0df-8e40899f2bbf" providerId="ADAL" clId="{BAF6D332-1CC3-5045-81E8-878CE92FC78E}" dt="2020-02-28T12:30:27.609" v="3970" actId="1035"/>
          <ac:spMkLst>
            <pc:docMk/>
            <pc:sldMk cId="3628644125" sldId="284"/>
            <ac:spMk id="12" creationId="{7F9394F7-BF47-ED48-85B7-BCEE1A85CAC3}"/>
          </ac:spMkLst>
        </pc:spChg>
        <pc:spChg chg="mod">
          <ac:chgData name="Iaconis, Matthew R." userId="d3e2f1a7-013e-4f83-b0df-8e40899f2bbf" providerId="ADAL" clId="{BAF6D332-1CC3-5045-81E8-878CE92FC78E}" dt="2020-03-02T11:10:22.978" v="4361" actId="1038"/>
          <ac:spMkLst>
            <pc:docMk/>
            <pc:sldMk cId="3628644125" sldId="284"/>
            <ac:spMk id="13" creationId="{0C68510C-3166-DA48-91AF-9E121D4E620B}"/>
          </ac:spMkLst>
        </pc:spChg>
        <pc:spChg chg="mod">
          <ac:chgData name="Iaconis, Matthew R." userId="d3e2f1a7-013e-4f83-b0df-8e40899f2bbf" providerId="ADAL" clId="{BAF6D332-1CC3-5045-81E8-878CE92FC78E}" dt="2020-03-02T11:10:22.978" v="4361" actId="1038"/>
          <ac:spMkLst>
            <pc:docMk/>
            <pc:sldMk cId="3628644125" sldId="284"/>
            <ac:spMk id="14" creationId="{928435A3-7100-324A-A1E1-5A6B0F9306B2}"/>
          </ac:spMkLst>
        </pc:spChg>
        <pc:spChg chg="add mod">
          <ac:chgData name="Iaconis, Matthew R." userId="d3e2f1a7-013e-4f83-b0df-8e40899f2bbf" providerId="ADAL" clId="{BAF6D332-1CC3-5045-81E8-878CE92FC78E}" dt="2020-03-02T11:10:22.978" v="4361" actId="1038"/>
          <ac:spMkLst>
            <pc:docMk/>
            <pc:sldMk cId="3628644125" sldId="284"/>
            <ac:spMk id="16" creationId="{1DF5A067-F38D-1E48-A811-0A5725831D69}"/>
          </ac:spMkLst>
        </pc:spChg>
      </pc:sldChg>
      <pc:sldChg chg="modSp">
        <pc:chgData name="Iaconis, Matthew R." userId="d3e2f1a7-013e-4f83-b0df-8e40899f2bbf" providerId="ADAL" clId="{BAF6D332-1CC3-5045-81E8-878CE92FC78E}" dt="2020-02-27T13:42:18.509" v="3322" actId="20577"/>
        <pc:sldMkLst>
          <pc:docMk/>
          <pc:sldMk cId="3362522070" sldId="285"/>
        </pc:sldMkLst>
        <pc:spChg chg="mod">
          <ac:chgData name="Iaconis, Matthew R." userId="d3e2f1a7-013e-4f83-b0df-8e40899f2bbf" providerId="ADAL" clId="{BAF6D332-1CC3-5045-81E8-878CE92FC78E}" dt="2020-02-27T13:41:59.036" v="3321" actId="20577"/>
          <ac:spMkLst>
            <pc:docMk/>
            <pc:sldMk cId="3362522070" sldId="285"/>
            <ac:spMk id="12" creationId="{0A3BD0B8-0A10-1546-A514-DC6631F1863F}"/>
          </ac:spMkLst>
        </pc:spChg>
        <pc:spChg chg="mod">
          <ac:chgData name="Iaconis, Matthew R." userId="d3e2f1a7-013e-4f83-b0df-8e40899f2bbf" providerId="ADAL" clId="{BAF6D332-1CC3-5045-81E8-878CE92FC78E}" dt="2020-02-27T13:42:18.509" v="3322" actId="20577"/>
          <ac:spMkLst>
            <pc:docMk/>
            <pc:sldMk cId="3362522070" sldId="285"/>
            <ac:spMk id="14" creationId="{C361AAE7-2448-024E-B4EC-6B1A85606F8F}"/>
          </ac:spMkLst>
        </pc:spChg>
        <pc:picChg chg="mod modCrop">
          <ac:chgData name="Iaconis, Matthew R." userId="d3e2f1a7-013e-4f83-b0df-8e40899f2bbf" providerId="ADAL" clId="{BAF6D332-1CC3-5045-81E8-878CE92FC78E}" dt="2020-02-27T13:40:46.762" v="3313" actId="732"/>
          <ac:picMkLst>
            <pc:docMk/>
            <pc:sldMk cId="3362522070" sldId="285"/>
            <ac:picMk id="11" creationId="{3D5CC63C-F3E0-0B40-9DB9-A8D7FB51E6A0}"/>
          </ac:picMkLst>
        </pc:picChg>
      </pc:sldChg>
      <pc:sldChg chg="modSp">
        <pc:chgData name="Iaconis, Matthew R." userId="d3e2f1a7-013e-4f83-b0df-8e40899f2bbf" providerId="ADAL" clId="{BAF6D332-1CC3-5045-81E8-878CE92FC78E}" dt="2020-02-27T13:42:57.224" v="3332" actId="20577"/>
        <pc:sldMkLst>
          <pc:docMk/>
          <pc:sldMk cId="3768718473" sldId="286"/>
        </pc:sldMkLst>
        <pc:spChg chg="mod">
          <ac:chgData name="Iaconis, Matthew R." userId="d3e2f1a7-013e-4f83-b0df-8e40899f2bbf" providerId="ADAL" clId="{BAF6D332-1CC3-5045-81E8-878CE92FC78E}" dt="2020-02-27T13:42:36.636" v="3328" actId="14100"/>
          <ac:spMkLst>
            <pc:docMk/>
            <pc:sldMk cId="3768718473" sldId="286"/>
            <ac:spMk id="11" creationId="{548368A9-18C6-F644-9126-0ED654F5C28E}"/>
          </ac:spMkLst>
        </pc:spChg>
        <pc:spChg chg="mod">
          <ac:chgData name="Iaconis, Matthew R." userId="d3e2f1a7-013e-4f83-b0df-8e40899f2bbf" providerId="ADAL" clId="{BAF6D332-1CC3-5045-81E8-878CE92FC78E}" dt="2020-02-27T13:42:49.139" v="3331" actId="20577"/>
          <ac:spMkLst>
            <pc:docMk/>
            <pc:sldMk cId="3768718473" sldId="286"/>
            <ac:spMk id="14" creationId="{C895E313-4715-D04A-AFAE-62FAA84AD834}"/>
          </ac:spMkLst>
        </pc:spChg>
        <pc:spChg chg="mod">
          <ac:chgData name="Iaconis, Matthew R." userId="d3e2f1a7-013e-4f83-b0df-8e40899f2bbf" providerId="ADAL" clId="{BAF6D332-1CC3-5045-81E8-878CE92FC78E}" dt="2020-02-27T13:42:57.224" v="3332" actId="20577"/>
          <ac:spMkLst>
            <pc:docMk/>
            <pc:sldMk cId="3768718473" sldId="286"/>
            <ac:spMk id="15" creationId="{51594132-78CE-AD40-A9B2-E45AB5CEF045}"/>
          </ac:spMkLst>
        </pc:spChg>
      </pc:sldChg>
      <pc:sldChg chg="modSp">
        <pc:chgData name="Iaconis, Matthew R." userId="d3e2f1a7-013e-4f83-b0df-8e40899f2bbf" providerId="ADAL" clId="{BAF6D332-1CC3-5045-81E8-878CE92FC78E}" dt="2020-03-02T11:37:26.262" v="4365" actId="20577"/>
        <pc:sldMkLst>
          <pc:docMk/>
          <pc:sldMk cId="4143484760" sldId="287"/>
        </pc:sldMkLst>
        <pc:spChg chg="mod">
          <ac:chgData name="Iaconis, Matthew R." userId="d3e2f1a7-013e-4f83-b0df-8e40899f2bbf" providerId="ADAL" clId="{BAF6D332-1CC3-5045-81E8-878CE92FC78E}" dt="2020-03-02T11:37:26.262" v="4365" actId="20577"/>
          <ac:spMkLst>
            <pc:docMk/>
            <pc:sldMk cId="4143484760" sldId="287"/>
            <ac:spMk id="4" creationId="{52E8FE25-2611-3840-88CB-0699C5D4C0B7}"/>
          </ac:spMkLst>
        </pc:spChg>
        <pc:spChg chg="mod">
          <ac:chgData name="Iaconis, Matthew R." userId="d3e2f1a7-013e-4f83-b0df-8e40899f2bbf" providerId="ADAL" clId="{BAF6D332-1CC3-5045-81E8-878CE92FC78E}" dt="2020-02-27T13:43:31.942" v="3334" actId="20577"/>
          <ac:spMkLst>
            <pc:docMk/>
            <pc:sldMk cId="4143484760" sldId="287"/>
            <ac:spMk id="11" creationId="{B5898B85-2372-354D-8BF5-9F90FCF5E389}"/>
          </ac:spMkLst>
        </pc:spChg>
      </pc:sldChg>
      <pc:sldChg chg="modSp">
        <pc:chgData name="Iaconis, Matthew R." userId="d3e2f1a7-013e-4f83-b0df-8e40899f2bbf" providerId="ADAL" clId="{BAF6D332-1CC3-5045-81E8-878CE92FC78E}" dt="2020-02-28T12:32:47.827" v="4052" actId="1037"/>
        <pc:sldMkLst>
          <pc:docMk/>
          <pc:sldMk cId="448384705" sldId="288"/>
        </pc:sldMkLst>
        <pc:spChg chg="mod">
          <ac:chgData name="Iaconis, Matthew R." userId="d3e2f1a7-013e-4f83-b0df-8e40899f2bbf" providerId="ADAL" clId="{BAF6D332-1CC3-5045-81E8-878CE92FC78E}" dt="2020-02-28T12:32:47.827" v="4052" actId="1037"/>
          <ac:spMkLst>
            <pc:docMk/>
            <pc:sldMk cId="448384705" sldId="288"/>
            <ac:spMk id="6" creationId="{631E8BC7-594F-4918-9D6C-A930C7E94FCE}"/>
          </ac:spMkLst>
        </pc:spChg>
        <pc:spChg chg="mod">
          <ac:chgData name="Iaconis, Matthew R." userId="d3e2f1a7-013e-4f83-b0df-8e40899f2bbf" providerId="ADAL" clId="{BAF6D332-1CC3-5045-81E8-878CE92FC78E}" dt="2020-02-27T13:54:18.592" v="3517" actId="2710"/>
          <ac:spMkLst>
            <pc:docMk/>
            <pc:sldMk cId="448384705" sldId="288"/>
            <ac:spMk id="8" creationId="{87250FD7-1235-4DE5-B0A4-E3D28F2E2BA2}"/>
          </ac:spMkLst>
        </pc:spChg>
        <pc:spChg chg="mod">
          <ac:chgData name="Iaconis, Matthew R." userId="d3e2f1a7-013e-4f83-b0df-8e40899f2bbf" providerId="ADAL" clId="{BAF6D332-1CC3-5045-81E8-878CE92FC78E}" dt="2020-02-27T13:46:18.723" v="3440" actId="1076"/>
          <ac:spMkLst>
            <pc:docMk/>
            <pc:sldMk cId="448384705" sldId="288"/>
            <ac:spMk id="9" creationId="{35BBE8C6-F957-4AEE-A163-4A13BA5EEDA9}"/>
          </ac:spMkLst>
        </pc:spChg>
        <pc:spChg chg="mod">
          <ac:chgData name="Iaconis, Matthew R." userId="d3e2f1a7-013e-4f83-b0df-8e40899f2bbf" providerId="ADAL" clId="{BAF6D332-1CC3-5045-81E8-878CE92FC78E}" dt="2020-02-28T12:32:42.881" v="4039" actId="1037"/>
          <ac:spMkLst>
            <pc:docMk/>
            <pc:sldMk cId="448384705" sldId="288"/>
            <ac:spMk id="10" creationId="{8127DED5-512B-46DA-8B97-DA05A94DB756}"/>
          </ac:spMkLst>
        </pc:spChg>
      </pc:sldChg>
      <pc:sldChg chg="modSp">
        <pc:chgData name="Iaconis, Matthew R." userId="d3e2f1a7-013e-4f83-b0df-8e40899f2bbf" providerId="ADAL" clId="{BAF6D332-1CC3-5045-81E8-878CE92FC78E}" dt="2020-02-28T12:33:21.745" v="4061" actId="1038"/>
        <pc:sldMkLst>
          <pc:docMk/>
          <pc:sldMk cId="24018255" sldId="290"/>
        </pc:sldMkLst>
        <pc:spChg chg="mod">
          <ac:chgData name="Iaconis, Matthew R." userId="d3e2f1a7-013e-4f83-b0df-8e40899f2bbf" providerId="ADAL" clId="{BAF6D332-1CC3-5045-81E8-878CE92FC78E}" dt="2020-02-28T12:33:21.745" v="4061" actId="1038"/>
          <ac:spMkLst>
            <pc:docMk/>
            <pc:sldMk cId="24018255" sldId="290"/>
            <ac:spMk id="2" creationId="{91500B63-A890-A64D-8558-552A609E57F5}"/>
          </ac:spMkLst>
        </pc:spChg>
        <pc:spChg chg="mod">
          <ac:chgData name="Iaconis, Matthew R." userId="d3e2f1a7-013e-4f83-b0df-8e40899f2bbf" providerId="ADAL" clId="{BAF6D332-1CC3-5045-81E8-878CE92FC78E}" dt="2020-02-27T13:49:57.160" v="3513" actId="27636"/>
          <ac:spMkLst>
            <pc:docMk/>
            <pc:sldMk cId="24018255" sldId="290"/>
            <ac:spMk id="3" creationId="{53E5BC9A-6594-0B4F-AADD-2B0E58ED0D3C}"/>
          </ac:spMkLst>
        </pc:spChg>
        <pc:spChg chg="mod">
          <ac:chgData name="Iaconis, Matthew R." userId="d3e2f1a7-013e-4f83-b0df-8e40899f2bbf" providerId="ADAL" clId="{BAF6D332-1CC3-5045-81E8-878CE92FC78E}" dt="2020-02-27T13:49:11.450" v="3497" actId="1076"/>
          <ac:spMkLst>
            <pc:docMk/>
            <pc:sldMk cId="24018255" sldId="290"/>
            <ac:spMk id="4" creationId="{F08928BB-4F57-644C-BED2-C8134C728DE3}"/>
          </ac:spMkLst>
        </pc:spChg>
        <pc:picChg chg="mod">
          <ac:chgData name="Iaconis, Matthew R." userId="d3e2f1a7-013e-4f83-b0df-8e40899f2bbf" providerId="ADAL" clId="{BAF6D332-1CC3-5045-81E8-878CE92FC78E}" dt="2020-02-27T13:49:21.532" v="3499" actId="1076"/>
          <ac:picMkLst>
            <pc:docMk/>
            <pc:sldMk cId="24018255" sldId="290"/>
            <ac:picMk id="5" creationId="{82931403-6E87-5A4C-8CDF-1AFE176079C2}"/>
          </ac:picMkLst>
        </pc:picChg>
      </pc:sldChg>
      <pc:sldChg chg="modSp">
        <pc:chgData name="Iaconis, Matthew R." userId="d3e2f1a7-013e-4f83-b0df-8e40899f2bbf" providerId="ADAL" clId="{BAF6D332-1CC3-5045-81E8-878CE92FC78E}" dt="2020-02-27T13:34:04.272" v="3293" actId="20577"/>
        <pc:sldMkLst>
          <pc:docMk/>
          <pc:sldMk cId="2935613106" sldId="291"/>
        </pc:sldMkLst>
        <pc:spChg chg="mod">
          <ac:chgData name="Iaconis, Matthew R." userId="d3e2f1a7-013e-4f83-b0df-8e40899f2bbf" providerId="ADAL" clId="{BAF6D332-1CC3-5045-81E8-878CE92FC78E}" dt="2020-02-27T13:34:04.272" v="3293" actId="20577"/>
          <ac:spMkLst>
            <pc:docMk/>
            <pc:sldMk cId="2935613106" sldId="291"/>
            <ac:spMk id="3" creationId="{3C0DB2D1-8A31-BE47-B2FE-067715837379}"/>
          </ac:spMkLst>
        </pc:spChg>
        <pc:spChg chg="mod">
          <ac:chgData name="Iaconis, Matthew R." userId="d3e2f1a7-013e-4f83-b0df-8e40899f2bbf" providerId="ADAL" clId="{BAF6D332-1CC3-5045-81E8-878CE92FC78E}" dt="2020-02-27T11:33:59.218" v="3217" actId="27636"/>
          <ac:spMkLst>
            <pc:docMk/>
            <pc:sldMk cId="2935613106" sldId="291"/>
            <ac:spMk id="7" creationId="{2012CFAD-99E2-104B-B6B1-04A374707DDC}"/>
          </ac:spMkLst>
        </pc:spChg>
      </pc:sldChg>
      <pc:sldChg chg="modSp">
        <pc:chgData name="Iaconis, Matthew R." userId="d3e2f1a7-013e-4f83-b0df-8e40899f2bbf" providerId="ADAL" clId="{BAF6D332-1CC3-5045-81E8-878CE92FC78E}" dt="2020-02-27T13:35:50.796" v="3305" actId="20577"/>
        <pc:sldMkLst>
          <pc:docMk/>
          <pc:sldMk cId="3765928450" sldId="292"/>
        </pc:sldMkLst>
        <pc:spChg chg="mod">
          <ac:chgData name="Iaconis, Matthew R." userId="d3e2f1a7-013e-4f83-b0df-8e40899f2bbf" providerId="ADAL" clId="{BAF6D332-1CC3-5045-81E8-878CE92FC78E}" dt="2020-02-27T13:35:50.796" v="3305" actId="20577"/>
          <ac:spMkLst>
            <pc:docMk/>
            <pc:sldMk cId="3765928450" sldId="292"/>
            <ac:spMk id="4" creationId="{1E11F799-B334-A145-8109-392A8731BC9C}"/>
          </ac:spMkLst>
        </pc:spChg>
      </pc:sldChg>
      <pc:sldChg chg="modSp">
        <pc:chgData name="Iaconis, Matthew R." userId="d3e2f1a7-013e-4f83-b0df-8e40899f2bbf" providerId="ADAL" clId="{BAF6D332-1CC3-5045-81E8-878CE92FC78E}" dt="2020-02-27T11:33:59.191" v="3216" actId="27636"/>
        <pc:sldMkLst>
          <pc:docMk/>
          <pc:sldMk cId="3206727136" sldId="293"/>
        </pc:sldMkLst>
        <pc:spChg chg="mod">
          <ac:chgData name="Iaconis, Matthew R." userId="d3e2f1a7-013e-4f83-b0df-8e40899f2bbf" providerId="ADAL" clId="{BAF6D332-1CC3-5045-81E8-878CE92FC78E}" dt="2020-02-27T11:33:59.191" v="3216" actId="27636"/>
          <ac:spMkLst>
            <pc:docMk/>
            <pc:sldMk cId="3206727136" sldId="293"/>
            <ac:spMk id="7" creationId="{2012CFAD-99E2-104B-B6B1-04A374707DDC}"/>
          </ac:spMkLst>
        </pc:spChg>
      </pc:sldChg>
      <pc:sldChg chg="del">
        <pc:chgData name="Iaconis, Matthew R." userId="d3e2f1a7-013e-4f83-b0df-8e40899f2bbf" providerId="ADAL" clId="{BAF6D332-1CC3-5045-81E8-878CE92FC78E}" dt="2020-02-26T12:18:16.108" v="391" actId="2696"/>
        <pc:sldMkLst>
          <pc:docMk/>
          <pc:sldMk cId="1581930793" sldId="294"/>
        </pc:sldMkLst>
      </pc:sldChg>
      <pc:sldChg chg="del">
        <pc:chgData name="Iaconis, Matthew R." userId="d3e2f1a7-013e-4f83-b0df-8e40899f2bbf" providerId="ADAL" clId="{BAF6D332-1CC3-5045-81E8-878CE92FC78E}" dt="2020-02-26T12:20:30.073" v="569" actId="2696"/>
        <pc:sldMkLst>
          <pc:docMk/>
          <pc:sldMk cId="2790224892" sldId="295"/>
        </pc:sldMkLst>
      </pc:sldChg>
      <pc:sldChg chg="delSp modSp add del ord">
        <pc:chgData name="Iaconis, Matthew R." userId="d3e2f1a7-013e-4f83-b0df-8e40899f2bbf" providerId="ADAL" clId="{BAF6D332-1CC3-5045-81E8-878CE92FC78E}" dt="2020-02-26T12:16:07.158" v="101" actId="2696"/>
        <pc:sldMkLst>
          <pc:docMk/>
          <pc:sldMk cId="1514655690" sldId="296"/>
        </pc:sldMkLst>
        <pc:spChg chg="del mod">
          <ac:chgData name="Iaconis, Matthew R." userId="d3e2f1a7-013e-4f83-b0df-8e40899f2bbf" providerId="ADAL" clId="{BAF6D332-1CC3-5045-81E8-878CE92FC78E}" dt="2020-02-26T12:15:59.466" v="100"/>
          <ac:spMkLst>
            <pc:docMk/>
            <pc:sldMk cId="1514655690" sldId="296"/>
            <ac:spMk id="3" creationId="{3C0DB2D1-8A31-BE47-B2FE-067715837379}"/>
          </ac:spMkLst>
        </pc:spChg>
        <pc:spChg chg="mod">
          <ac:chgData name="Iaconis, Matthew R." userId="d3e2f1a7-013e-4f83-b0df-8e40899f2bbf" providerId="ADAL" clId="{BAF6D332-1CC3-5045-81E8-878CE92FC78E}" dt="2020-02-26T12:15:13.133" v="10" actId="255"/>
          <ac:spMkLst>
            <pc:docMk/>
            <pc:sldMk cId="1514655690" sldId="296"/>
            <ac:spMk id="6" creationId="{FEE89103-D976-9142-A4E2-22DE3CED9A90}"/>
          </ac:spMkLst>
        </pc:spChg>
        <pc:spChg chg="mod">
          <ac:chgData name="Iaconis, Matthew R." userId="d3e2f1a7-013e-4f83-b0df-8e40899f2bbf" providerId="ADAL" clId="{BAF6D332-1CC3-5045-81E8-878CE92FC78E}" dt="2020-02-26T12:15:18.500" v="12" actId="27636"/>
          <ac:spMkLst>
            <pc:docMk/>
            <pc:sldMk cId="1514655690" sldId="296"/>
            <ac:spMk id="7" creationId="{2012CFAD-99E2-104B-B6B1-04A374707DDC}"/>
          </ac:spMkLst>
        </pc:spChg>
        <pc:spChg chg="mod">
          <ac:chgData name="Iaconis, Matthew R." userId="d3e2f1a7-013e-4f83-b0df-8e40899f2bbf" providerId="ADAL" clId="{BAF6D332-1CC3-5045-81E8-878CE92FC78E}" dt="2020-02-26T12:15:33.045" v="35" actId="20577"/>
          <ac:spMkLst>
            <pc:docMk/>
            <pc:sldMk cId="1514655690" sldId="296"/>
            <ac:spMk id="9" creationId="{B45E7806-B618-A74A-96BA-2900FBC0ACB7}"/>
          </ac:spMkLst>
        </pc:spChg>
      </pc:sldChg>
      <pc:sldChg chg="addSp delSp modSp add ord">
        <pc:chgData name="Iaconis, Matthew R." userId="d3e2f1a7-013e-4f83-b0df-8e40899f2bbf" providerId="ADAL" clId="{BAF6D332-1CC3-5045-81E8-878CE92FC78E}" dt="2020-02-27T10:55:43.873" v="3033" actId="167"/>
        <pc:sldMkLst>
          <pc:docMk/>
          <pc:sldMk cId="3441675886" sldId="297"/>
        </pc:sldMkLst>
        <pc:spChg chg="mod">
          <ac:chgData name="Iaconis, Matthew R." userId="d3e2f1a7-013e-4f83-b0df-8e40899f2bbf" providerId="ADAL" clId="{BAF6D332-1CC3-5045-81E8-878CE92FC78E}" dt="2020-02-26T12:16:48.395" v="223" actId="27636"/>
          <ac:spMkLst>
            <pc:docMk/>
            <pc:sldMk cId="3441675886" sldId="297"/>
            <ac:spMk id="2" creationId="{0F921F3F-AB3A-0845-8585-31BBDC186CA5}"/>
          </ac:spMkLst>
        </pc:spChg>
        <pc:spChg chg="add del mod">
          <ac:chgData name="Iaconis, Matthew R." userId="d3e2f1a7-013e-4f83-b0df-8e40899f2bbf" providerId="ADAL" clId="{BAF6D332-1CC3-5045-81E8-878CE92FC78E}" dt="2020-02-26T12:25:23.902" v="616" actId="12084"/>
          <ac:spMkLst>
            <pc:docMk/>
            <pc:sldMk cId="3441675886" sldId="297"/>
            <ac:spMk id="4" creationId="{CBA30E2C-69E3-054A-BD7A-E0E04CE013A2}"/>
          </ac:spMkLst>
        </pc:spChg>
        <pc:spChg chg="mod">
          <ac:chgData name="Iaconis, Matthew R." userId="d3e2f1a7-013e-4f83-b0df-8e40899f2bbf" providerId="ADAL" clId="{BAF6D332-1CC3-5045-81E8-878CE92FC78E}" dt="2020-02-26T12:16:32.008" v="167" actId="20577"/>
          <ac:spMkLst>
            <pc:docMk/>
            <pc:sldMk cId="3441675886" sldId="297"/>
            <ac:spMk id="6" creationId="{CA086394-296B-2B4E-8CE8-C1E79DC5E858}"/>
          </ac:spMkLst>
        </pc:spChg>
        <pc:spChg chg="add mod">
          <ac:chgData name="Iaconis, Matthew R." userId="d3e2f1a7-013e-4f83-b0df-8e40899f2bbf" providerId="ADAL" clId="{BAF6D332-1CC3-5045-81E8-878CE92FC78E}" dt="2020-02-26T12:55:46.346" v="1149" actId="1076"/>
          <ac:spMkLst>
            <pc:docMk/>
            <pc:sldMk cId="3441675886" sldId="297"/>
            <ac:spMk id="8" creationId="{0557F86C-724E-B94B-A4A4-FC924FFC0AC5}"/>
          </ac:spMkLst>
        </pc:spChg>
        <pc:spChg chg="add del mod">
          <ac:chgData name="Iaconis, Matthew R." userId="d3e2f1a7-013e-4f83-b0df-8e40899f2bbf" providerId="ADAL" clId="{BAF6D332-1CC3-5045-81E8-878CE92FC78E}" dt="2020-02-26T12:28:40.346" v="628" actId="12084"/>
          <ac:spMkLst>
            <pc:docMk/>
            <pc:sldMk cId="3441675886" sldId="297"/>
            <ac:spMk id="11" creationId="{56FE1483-BDAF-434A-B822-77885A73E064}"/>
          </ac:spMkLst>
        </pc:spChg>
        <pc:graphicFrameChg chg="add del mod">
          <ac:chgData name="Iaconis, Matthew R." userId="d3e2f1a7-013e-4f83-b0df-8e40899f2bbf" providerId="ADAL" clId="{BAF6D332-1CC3-5045-81E8-878CE92FC78E}" dt="2020-02-26T12:23:56.232" v="601" actId="12084"/>
          <ac:graphicFrameMkLst>
            <pc:docMk/>
            <pc:sldMk cId="3441675886" sldId="297"/>
            <ac:graphicFrameMk id="9" creationId="{FDD20E8A-9E43-A94F-855B-4F4776D0F01E}"/>
          </ac:graphicFrameMkLst>
        </pc:graphicFrameChg>
        <pc:graphicFrameChg chg="add del mod">
          <ac:chgData name="Iaconis, Matthew R." userId="d3e2f1a7-013e-4f83-b0df-8e40899f2bbf" providerId="ADAL" clId="{BAF6D332-1CC3-5045-81E8-878CE92FC78E}" dt="2020-02-26T12:24:10.897" v="603" actId="12084"/>
          <ac:graphicFrameMkLst>
            <pc:docMk/>
            <pc:sldMk cId="3441675886" sldId="297"/>
            <ac:graphicFrameMk id="10" creationId="{C9483E6C-8BF9-3B4C-99E2-5E92EEF2EF8E}"/>
          </ac:graphicFrameMkLst>
        </pc:graphicFrameChg>
        <pc:graphicFrameChg chg="add mod">
          <ac:chgData name="Iaconis, Matthew R." userId="d3e2f1a7-013e-4f83-b0df-8e40899f2bbf" providerId="ADAL" clId="{BAF6D332-1CC3-5045-81E8-878CE92FC78E}" dt="2020-02-26T13:43:55.446" v="2131" actId="20577"/>
          <ac:graphicFrameMkLst>
            <pc:docMk/>
            <pc:sldMk cId="3441675886" sldId="297"/>
            <ac:graphicFrameMk id="12" creationId="{CBAC9760-7267-864E-A132-16412498DE87}"/>
          </ac:graphicFrameMkLst>
        </pc:graphicFrameChg>
        <pc:graphicFrameChg chg="add del mod">
          <ac:chgData name="Iaconis, Matthew R." userId="d3e2f1a7-013e-4f83-b0df-8e40899f2bbf" providerId="ADAL" clId="{BAF6D332-1CC3-5045-81E8-878CE92FC78E}" dt="2020-02-26T12:55:37.401" v="1148" actId="478"/>
          <ac:graphicFrameMkLst>
            <pc:docMk/>
            <pc:sldMk cId="3441675886" sldId="297"/>
            <ac:graphicFrameMk id="13" creationId="{0235CAAA-790D-454F-A7BB-2D0E18DB3BE5}"/>
          </ac:graphicFrameMkLst>
        </pc:graphicFrameChg>
        <pc:picChg chg="add mod">
          <ac:chgData name="Iaconis, Matthew R." userId="d3e2f1a7-013e-4f83-b0df-8e40899f2bbf" providerId="ADAL" clId="{BAF6D332-1CC3-5045-81E8-878CE92FC78E}" dt="2020-02-27T10:55:43.873" v="3033" actId="167"/>
          <ac:picMkLst>
            <pc:docMk/>
            <pc:sldMk cId="3441675886" sldId="297"/>
            <ac:picMk id="7" creationId="{97B1BAA0-85BD-3144-9D54-EA871AB76373}"/>
          </ac:picMkLst>
        </pc:picChg>
      </pc:sldChg>
      <pc:sldChg chg="addSp delSp modSp add">
        <pc:chgData name="Iaconis, Matthew R." userId="d3e2f1a7-013e-4f83-b0df-8e40899f2bbf" providerId="ADAL" clId="{BAF6D332-1CC3-5045-81E8-878CE92FC78E}" dt="2020-03-02T11:05:56.764" v="4309" actId="20577"/>
        <pc:sldMkLst>
          <pc:docMk/>
          <pc:sldMk cId="42254133" sldId="298"/>
        </pc:sldMkLst>
        <pc:spChg chg="del">
          <ac:chgData name="Iaconis, Matthew R." userId="d3e2f1a7-013e-4f83-b0df-8e40899f2bbf" providerId="ADAL" clId="{BAF6D332-1CC3-5045-81E8-878CE92FC78E}" dt="2020-02-26T12:19:49.628" v="413"/>
          <ac:spMkLst>
            <pc:docMk/>
            <pc:sldMk cId="42254133" sldId="298"/>
            <ac:spMk id="2" creationId="{A7A1CE56-0297-7544-AD08-22E9D8B24229}"/>
          </ac:spMkLst>
        </pc:spChg>
        <pc:spChg chg="del mod">
          <ac:chgData name="Iaconis, Matthew R." userId="d3e2f1a7-013e-4f83-b0df-8e40899f2bbf" providerId="ADAL" clId="{BAF6D332-1CC3-5045-81E8-878CE92FC78E}" dt="2020-02-26T12:54:10.094" v="1109" actId="12084"/>
          <ac:spMkLst>
            <pc:docMk/>
            <pc:sldMk cId="42254133" sldId="298"/>
            <ac:spMk id="4" creationId="{A86776C7-4390-6E40-A7E3-100C9FDE3AEF}"/>
          </ac:spMkLst>
        </pc:spChg>
        <pc:spChg chg="del">
          <ac:chgData name="Iaconis, Matthew R." userId="d3e2f1a7-013e-4f83-b0df-8e40899f2bbf" providerId="ADAL" clId="{BAF6D332-1CC3-5045-81E8-878CE92FC78E}" dt="2020-02-26T12:19:43.023" v="412"/>
          <ac:spMkLst>
            <pc:docMk/>
            <pc:sldMk cId="42254133" sldId="298"/>
            <ac:spMk id="6" creationId="{E6BC278A-BEAC-9F4C-82D8-C581213F5479}"/>
          </ac:spMkLst>
        </pc:spChg>
        <pc:spChg chg="add">
          <ac:chgData name="Iaconis, Matthew R." userId="d3e2f1a7-013e-4f83-b0df-8e40899f2bbf" providerId="ADAL" clId="{BAF6D332-1CC3-5045-81E8-878CE92FC78E}" dt="2020-02-26T12:19:43.023" v="412"/>
          <ac:spMkLst>
            <pc:docMk/>
            <pc:sldMk cId="42254133" sldId="298"/>
            <ac:spMk id="7" creationId="{36A58439-7EC8-4044-83F2-50BC9DE049D7}"/>
          </ac:spMkLst>
        </pc:spChg>
        <pc:spChg chg="add">
          <ac:chgData name="Iaconis, Matthew R." userId="d3e2f1a7-013e-4f83-b0df-8e40899f2bbf" providerId="ADAL" clId="{BAF6D332-1CC3-5045-81E8-878CE92FC78E}" dt="2020-02-26T12:19:49.628" v="413"/>
          <ac:spMkLst>
            <pc:docMk/>
            <pc:sldMk cId="42254133" sldId="298"/>
            <ac:spMk id="8" creationId="{29989F5E-D456-1649-B939-A89B2B64F244}"/>
          </ac:spMkLst>
        </pc:spChg>
        <pc:spChg chg="add mod">
          <ac:chgData name="Iaconis, Matthew R." userId="d3e2f1a7-013e-4f83-b0df-8e40899f2bbf" providerId="ADAL" clId="{BAF6D332-1CC3-5045-81E8-878CE92FC78E}" dt="2020-02-26T12:42:49.367" v="757" actId="20577"/>
          <ac:spMkLst>
            <pc:docMk/>
            <pc:sldMk cId="42254133" sldId="298"/>
            <ac:spMk id="9" creationId="{66705AC5-DC2E-1045-ACB0-03501AFBAD7D}"/>
          </ac:spMkLst>
        </pc:spChg>
        <pc:spChg chg="add mod">
          <ac:chgData name="Iaconis, Matthew R." userId="d3e2f1a7-013e-4f83-b0df-8e40899f2bbf" providerId="ADAL" clId="{BAF6D332-1CC3-5045-81E8-878CE92FC78E}" dt="2020-03-02T11:05:56.764" v="4309" actId="20577"/>
          <ac:spMkLst>
            <pc:docMk/>
            <pc:sldMk cId="42254133" sldId="298"/>
            <ac:spMk id="11" creationId="{89DFF5C5-4131-E248-8379-AD9CA75D1F78}"/>
          </ac:spMkLst>
        </pc:spChg>
        <pc:graphicFrameChg chg="add del mod">
          <ac:chgData name="Iaconis, Matthew R." userId="d3e2f1a7-013e-4f83-b0df-8e40899f2bbf" providerId="ADAL" clId="{BAF6D332-1CC3-5045-81E8-878CE92FC78E}" dt="2020-02-26T13:02:12.789" v="1170" actId="11529"/>
          <ac:graphicFrameMkLst>
            <pc:docMk/>
            <pc:sldMk cId="42254133" sldId="298"/>
            <ac:graphicFrameMk id="10" creationId="{06FF93D7-5215-9A4B-A121-3A4BBD71E9A6}"/>
          </ac:graphicFrameMkLst>
        </pc:graphicFrameChg>
        <pc:graphicFrameChg chg="add mod">
          <ac:chgData name="Iaconis, Matthew R." userId="d3e2f1a7-013e-4f83-b0df-8e40899f2bbf" providerId="ADAL" clId="{BAF6D332-1CC3-5045-81E8-878CE92FC78E}" dt="2020-02-26T13:12:49.302" v="1550" actId="1076"/>
          <ac:graphicFrameMkLst>
            <pc:docMk/>
            <pc:sldMk cId="42254133" sldId="298"/>
            <ac:graphicFrameMk id="12" creationId="{5E0896CC-8219-A648-BE16-601147E77E82}"/>
          </ac:graphicFrameMkLst>
        </pc:graphicFrameChg>
      </pc:sldChg>
      <pc:sldChg chg="addSp delSp modSp add del">
        <pc:chgData name="Iaconis, Matthew R." userId="d3e2f1a7-013e-4f83-b0df-8e40899f2bbf" providerId="ADAL" clId="{BAF6D332-1CC3-5045-81E8-878CE92FC78E}" dt="2020-02-26T12:19:26.914" v="410" actId="2696"/>
        <pc:sldMkLst>
          <pc:docMk/>
          <pc:sldMk cId="1346972082" sldId="298"/>
        </pc:sldMkLst>
        <pc:spChg chg="add del mod">
          <ac:chgData name="Iaconis, Matthew R." userId="d3e2f1a7-013e-4f83-b0df-8e40899f2bbf" providerId="ADAL" clId="{BAF6D332-1CC3-5045-81E8-878CE92FC78E}" dt="2020-02-26T12:19:15.188" v="404"/>
          <ac:spMkLst>
            <pc:docMk/>
            <pc:sldMk cId="1346972082" sldId="298"/>
            <ac:spMk id="2" creationId="{9678BE29-71E6-6D41-8571-24D6413CFD79}"/>
          </ac:spMkLst>
        </pc:spChg>
        <pc:spChg chg="del">
          <ac:chgData name="Iaconis, Matthew R." userId="d3e2f1a7-013e-4f83-b0df-8e40899f2bbf" providerId="ADAL" clId="{BAF6D332-1CC3-5045-81E8-878CE92FC78E}" dt="2020-02-26T12:18:59.478" v="402" actId="478"/>
          <ac:spMkLst>
            <pc:docMk/>
            <pc:sldMk cId="1346972082" sldId="298"/>
            <ac:spMk id="4" creationId="{5FFBB133-392B-46F5-8C6D-82BC6420BA3B}"/>
          </ac:spMkLst>
        </pc:spChg>
        <pc:spChg chg="del mod">
          <ac:chgData name="Iaconis, Matthew R." userId="d3e2f1a7-013e-4f83-b0df-8e40899f2bbf" providerId="ADAL" clId="{BAF6D332-1CC3-5045-81E8-878CE92FC78E}" dt="2020-02-26T12:18:54.473" v="401" actId="478"/>
          <ac:spMkLst>
            <pc:docMk/>
            <pc:sldMk cId="1346972082" sldId="298"/>
            <ac:spMk id="5" creationId="{DB913590-EA9A-402F-B932-E91520ECA66F}"/>
          </ac:spMkLst>
        </pc:spChg>
        <pc:spChg chg="mod">
          <ac:chgData name="Iaconis, Matthew R." userId="d3e2f1a7-013e-4f83-b0df-8e40899f2bbf" providerId="ADAL" clId="{BAF6D332-1CC3-5045-81E8-878CE92FC78E}" dt="2020-02-26T12:19:18.941" v="409" actId="27636"/>
          <ac:spMkLst>
            <pc:docMk/>
            <pc:sldMk cId="1346972082" sldId="298"/>
            <ac:spMk id="6" creationId="{FEE89103-D976-9142-A4E2-22DE3CED9A90}"/>
          </ac:spMkLst>
        </pc:spChg>
        <pc:spChg chg="del">
          <ac:chgData name="Iaconis, Matthew R." userId="d3e2f1a7-013e-4f83-b0df-8e40899f2bbf" providerId="ADAL" clId="{BAF6D332-1CC3-5045-81E8-878CE92FC78E}" dt="2020-02-26T12:19:04.462" v="403"/>
          <ac:spMkLst>
            <pc:docMk/>
            <pc:sldMk cId="1346972082" sldId="298"/>
            <ac:spMk id="7" creationId="{2012CFAD-99E2-104B-B6B1-04A374707DDC}"/>
          </ac:spMkLst>
        </pc:spChg>
        <pc:spChg chg="mod">
          <ac:chgData name="Iaconis, Matthew R." userId="d3e2f1a7-013e-4f83-b0df-8e40899f2bbf" providerId="ADAL" clId="{BAF6D332-1CC3-5045-81E8-878CE92FC78E}" dt="2020-02-26T12:19:18.939" v="408" actId="27636"/>
          <ac:spMkLst>
            <pc:docMk/>
            <pc:sldMk cId="1346972082" sldId="298"/>
            <ac:spMk id="9" creationId="{B45E7806-B618-A74A-96BA-2900FBC0ACB7}"/>
          </ac:spMkLst>
        </pc:spChg>
        <pc:spChg chg="add mod">
          <ac:chgData name="Iaconis, Matthew R." userId="d3e2f1a7-013e-4f83-b0df-8e40899f2bbf" providerId="ADAL" clId="{BAF6D332-1CC3-5045-81E8-878CE92FC78E}" dt="2020-02-26T12:19:18.896" v="407"/>
          <ac:spMkLst>
            <pc:docMk/>
            <pc:sldMk cId="1346972082" sldId="298"/>
            <ac:spMk id="10" creationId="{F6B40977-DE2E-314E-80EC-B946E710274B}"/>
          </ac:spMkLst>
        </pc:spChg>
      </pc:sldChg>
      <pc:sldChg chg="addSp delSp modSp add mod ord">
        <pc:chgData name="Iaconis, Matthew R." userId="d3e2f1a7-013e-4f83-b0df-8e40899f2bbf" providerId="ADAL" clId="{BAF6D332-1CC3-5045-81E8-878CE92FC78E}" dt="2020-02-28T12:37:03.766" v="4101"/>
        <pc:sldMkLst>
          <pc:docMk/>
          <pc:sldMk cId="3260725038" sldId="300"/>
        </pc:sldMkLst>
        <pc:spChg chg="add del mod">
          <ac:chgData name="Iaconis, Matthew R." userId="d3e2f1a7-013e-4f83-b0df-8e40899f2bbf" providerId="ADAL" clId="{BAF6D332-1CC3-5045-81E8-878CE92FC78E}" dt="2020-02-26T13:22:31.537" v="1857"/>
          <ac:spMkLst>
            <pc:docMk/>
            <pc:sldMk cId="3260725038" sldId="300"/>
            <ac:spMk id="2" creationId="{17F4F559-2A49-6C4E-AD17-2A006874245E}"/>
          </ac:spMkLst>
        </pc:spChg>
        <pc:spChg chg="add mod">
          <ac:chgData name="Iaconis, Matthew R." userId="d3e2f1a7-013e-4f83-b0df-8e40899f2bbf" providerId="ADAL" clId="{BAF6D332-1CC3-5045-81E8-878CE92FC78E}" dt="2020-02-27T13:34:49.983" v="3295" actId="20577"/>
          <ac:spMkLst>
            <pc:docMk/>
            <pc:sldMk cId="3260725038" sldId="300"/>
            <ac:spMk id="4" creationId="{2DD3C4C0-F8EC-1646-8531-39F29AA28976}"/>
          </ac:spMkLst>
        </pc:spChg>
        <pc:spChg chg="mod">
          <ac:chgData name="Iaconis, Matthew R." userId="d3e2f1a7-013e-4f83-b0df-8e40899f2bbf" providerId="ADAL" clId="{BAF6D332-1CC3-5045-81E8-878CE92FC78E}" dt="2020-02-26T13:19:20.566" v="1803" actId="404"/>
          <ac:spMkLst>
            <pc:docMk/>
            <pc:sldMk cId="3260725038" sldId="300"/>
            <ac:spMk id="8" creationId="{29989F5E-D456-1649-B939-A89B2B64F244}"/>
          </ac:spMkLst>
        </pc:spChg>
        <pc:spChg chg="mod">
          <ac:chgData name="Iaconis, Matthew R." userId="d3e2f1a7-013e-4f83-b0df-8e40899f2bbf" providerId="ADAL" clId="{BAF6D332-1CC3-5045-81E8-878CE92FC78E}" dt="2020-02-27T12:03:19.975" v="3238" actId="207"/>
          <ac:spMkLst>
            <pc:docMk/>
            <pc:sldMk cId="3260725038" sldId="300"/>
            <ac:spMk id="11" creationId="{89DFF5C5-4131-E248-8379-AD9CA75D1F78}"/>
          </ac:spMkLst>
        </pc:spChg>
        <pc:spChg chg="add del topLvl">
          <ac:chgData name="Iaconis, Matthew R." userId="d3e2f1a7-013e-4f83-b0df-8e40899f2bbf" providerId="ADAL" clId="{BAF6D332-1CC3-5045-81E8-878CE92FC78E}" dt="2020-02-26T13:22:34.468" v="1858" actId="478"/>
          <ac:spMkLst>
            <pc:docMk/>
            <pc:sldMk cId="3260725038" sldId="300"/>
            <ac:spMk id="14" creationId="{9C6A0BCB-16E1-0A42-A205-92992F787B07}"/>
          </ac:spMkLst>
        </pc:spChg>
        <pc:grpChg chg="add del mod">
          <ac:chgData name="Iaconis, Matthew R." userId="d3e2f1a7-013e-4f83-b0df-8e40899f2bbf" providerId="ADAL" clId="{BAF6D332-1CC3-5045-81E8-878CE92FC78E}" dt="2020-02-26T13:22:34.468" v="1858" actId="478"/>
          <ac:grpSpMkLst>
            <pc:docMk/>
            <pc:sldMk cId="3260725038" sldId="300"/>
            <ac:grpSpMk id="10" creationId="{0515029F-98CC-FF46-89E2-D271942CA550}"/>
          </ac:grpSpMkLst>
        </pc:grpChg>
        <pc:graphicFrameChg chg="add mod">
          <ac:chgData name="Iaconis, Matthew R." userId="d3e2f1a7-013e-4f83-b0df-8e40899f2bbf" providerId="ADAL" clId="{BAF6D332-1CC3-5045-81E8-878CE92FC78E}" dt="2020-02-28T12:37:03.766" v="4101"/>
          <ac:graphicFrameMkLst>
            <pc:docMk/>
            <pc:sldMk cId="3260725038" sldId="300"/>
            <ac:graphicFrameMk id="6" creationId="{41C13E19-DC14-9D48-B43D-1473786FE50D}"/>
          </ac:graphicFrameMkLst>
        </pc:graphicFrameChg>
        <pc:graphicFrameChg chg="del">
          <ac:chgData name="Iaconis, Matthew R." userId="d3e2f1a7-013e-4f83-b0df-8e40899f2bbf" providerId="ADAL" clId="{BAF6D332-1CC3-5045-81E8-878CE92FC78E}" dt="2020-02-26T13:19:36.968" v="1806" actId="478"/>
          <ac:graphicFrameMkLst>
            <pc:docMk/>
            <pc:sldMk cId="3260725038" sldId="300"/>
            <ac:graphicFrameMk id="12" creationId="{5E0896CC-8219-A648-BE16-601147E77E82}"/>
          </ac:graphicFrameMkLst>
        </pc:graphicFrameChg>
        <pc:graphicFrameChg chg="add del mod topLvl">
          <ac:chgData name="Iaconis, Matthew R." userId="d3e2f1a7-013e-4f83-b0df-8e40899f2bbf" providerId="ADAL" clId="{BAF6D332-1CC3-5045-81E8-878CE92FC78E}" dt="2020-02-26T13:25:50.733" v="1967" actId="478"/>
          <ac:graphicFrameMkLst>
            <pc:docMk/>
            <pc:sldMk cId="3260725038" sldId="300"/>
            <ac:graphicFrameMk id="13" creationId="{716C98AE-FA93-5143-8846-2A0FFE3375A0}"/>
          </ac:graphicFrameMkLst>
        </pc:graphicFrameChg>
        <pc:graphicFrameChg chg="add del">
          <ac:chgData name="Iaconis, Matthew R." userId="d3e2f1a7-013e-4f83-b0df-8e40899f2bbf" providerId="ADAL" clId="{BAF6D332-1CC3-5045-81E8-878CE92FC78E}" dt="2020-02-26T13:38:40.580" v="2098"/>
          <ac:graphicFrameMkLst>
            <pc:docMk/>
            <pc:sldMk cId="3260725038" sldId="300"/>
            <ac:graphicFrameMk id="15" creationId="{21002685-EB3F-FD44-9377-5DEA0EB3B8E9}"/>
          </ac:graphicFrameMkLst>
        </pc:graphicFrameChg>
      </pc:sldChg>
      <pc:sldChg chg="modSp">
        <pc:chgData name="Iaconis, Matthew R." userId="d3e2f1a7-013e-4f83-b0df-8e40899f2bbf" providerId="ADAL" clId="{BAF6D332-1CC3-5045-81E8-878CE92FC78E}" dt="2020-02-27T13:53:24.404" v="3514"/>
        <pc:sldMkLst>
          <pc:docMk/>
          <pc:sldMk cId="2209152307" sldId="301"/>
        </pc:sldMkLst>
        <pc:spChg chg="mod">
          <ac:chgData name="Iaconis, Matthew R." userId="d3e2f1a7-013e-4f83-b0df-8e40899f2bbf" providerId="ADAL" clId="{BAF6D332-1CC3-5045-81E8-878CE92FC78E}" dt="2020-02-27T13:27:48.109" v="3250" actId="403"/>
          <ac:spMkLst>
            <pc:docMk/>
            <pc:sldMk cId="2209152307" sldId="301"/>
            <ac:spMk id="10" creationId="{EFD39696-F19F-884F-A1E6-B893E74FC8C7}"/>
          </ac:spMkLst>
        </pc:spChg>
        <pc:spChg chg="mod">
          <ac:chgData name="Iaconis, Matthew R." userId="d3e2f1a7-013e-4f83-b0df-8e40899f2bbf" providerId="ADAL" clId="{BAF6D332-1CC3-5045-81E8-878CE92FC78E}" dt="2020-02-27T13:36:23.350" v="3307" actId="20577"/>
          <ac:spMkLst>
            <pc:docMk/>
            <pc:sldMk cId="2209152307" sldId="301"/>
            <ac:spMk id="11" creationId="{A92C0451-1D94-4F41-B411-D1AA50EC608B}"/>
          </ac:spMkLst>
        </pc:spChg>
        <pc:graphicFrameChg chg="mod">
          <ac:chgData name="Iaconis, Matthew R." userId="d3e2f1a7-013e-4f83-b0df-8e40899f2bbf" providerId="ADAL" clId="{BAF6D332-1CC3-5045-81E8-878CE92FC78E}" dt="2020-02-27T13:53:24.404" v="3514"/>
          <ac:graphicFrameMkLst>
            <pc:docMk/>
            <pc:sldMk cId="2209152307" sldId="301"/>
            <ac:graphicFrameMk id="13" creationId="{19687FCC-7890-3B4B-B00D-0CB06149D4D2}"/>
          </ac:graphicFrameMkLst>
        </pc:graphicFrameChg>
      </pc:sldChg>
      <pc:sldChg chg="modSp">
        <pc:chgData name="Iaconis, Matthew R." userId="d3e2f1a7-013e-4f83-b0df-8e40899f2bbf" providerId="ADAL" clId="{BAF6D332-1CC3-5045-81E8-878CE92FC78E}" dt="2020-02-27T13:43:14.684" v="3333" actId="20577"/>
        <pc:sldMkLst>
          <pc:docMk/>
          <pc:sldMk cId="2130203734" sldId="303"/>
        </pc:sldMkLst>
        <pc:spChg chg="mod">
          <ac:chgData name="Iaconis, Matthew R." userId="d3e2f1a7-013e-4f83-b0df-8e40899f2bbf" providerId="ADAL" clId="{BAF6D332-1CC3-5045-81E8-878CE92FC78E}" dt="2020-02-27T13:43:14.684" v="3333" actId="20577"/>
          <ac:spMkLst>
            <pc:docMk/>
            <pc:sldMk cId="2130203734" sldId="303"/>
            <ac:spMk id="17" creationId="{CA4A79ED-2D23-C746-86C0-967B8674009E}"/>
          </ac:spMkLst>
        </pc:spChg>
      </pc:sldChg>
      <pc:sldChg chg="addSp modSp">
        <pc:chgData name="Iaconis, Matthew R." userId="d3e2f1a7-013e-4f83-b0df-8e40899f2bbf" providerId="ADAL" clId="{BAF6D332-1CC3-5045-81E8-878CE92FC78E}" dt="2020-02-28T12:29:57.763" v="3955" actId="948"/>
        <pc:sldMkLst>
          <pc:docMk/>
          <pc:sldMk cId="3590188017" sldId="304"/>
        </pc:sldMkLst>
        <pc:spChg chg="mod">
          <ac:chgData name="Iaconis, Matthew R." userId="d3e2f1a7-013e-4f83-b0df-8e40899f2bbf" providerId="ADAL" clId="{BAF6D332-1CC3-5045-81E8-878CE92FC78E}" dt="2020-02-28T12:27:54.536" v="3846" actId="403"/>
          <ac:spMkLst>
            <pc:docMk/>
            <pc:sldMk cId="3590188017" sldId="304"/>
            <ac:spMk id="5" creationId="{8F70EDE3-C35F-FB41-82C4-C0E6E616F09F}"/>
          </ac:spMkLst>
        </pc:spChg>
        <pc:spChg chg="add mod">
          <ac:chgData name="Iaconis, Matthew R." userId="d3e2f1a7-013e-4f83-b0df-8e40899f2bbf" providerId="ADAL" clId="{BAF6D332-1CC3-5045-81E8-878CE92FC78E}" dt="2020-02-28T12:29:57.763" v="3955" actId="948"/>
          <ac:spMkLst>
            <pc:docMk/>
            <pc:sldMk cId="3590188017" sldId="304"/>
            <ac:spMk id="12" creationId="{9CFE0BD6-88F3-EF49-826E-1B7CE56A7DA9}"/>
          </ac:spMkLst>
        </pc:spChg>
      </pc:sldChg>
    </pc:docChg>
  </pc:docChgLst>
  <pc:docChgLst>
    <pc:chgData name="Ryan Johnson" userId="eadae105-63d8-41cd-8c02-d7192b4d65f0" providerId="ADAL" clId="{F08445F8-CF02-A146-8DF6-B6392BBB66AB}"/>
    <pc:docChg chg="undo redo custSel addSld delSld modSld sldOrd">
      <pc:chgData name="Ryan Johnson" userId="eadae105-63d8-41cd-8c02-d7192b4d65f0" providerId="ADAL" clId="{F08445F8-CF02-A146-8DF6-B6392BBB66AB}" dt="2020-03-04T09:42:11.575" v="6115"/>
      <pc:docMkLst>
        <pc:docMk/>
      </pc:docMkLst>
      <pc:sldChg chg="addSp modSp add setBg">
        <pc:chgData name="Ryan Johnson" userId="eadae105-63d8-41cd-8c02-d7192b4d65f0" providerId="ADAL" clId="{F08445F8-CF02-A146-8DF6-B6392BBB66AB}" dt="2020-02-27T12:52:24.843" v="5907" actId="20577"/>
        <pc:sldMkLst>
          <pc:docMk/>
          <pc:sldMk cId="3501655812" sldId="256"/>
        </pc:sldMkLst>
        <pc:spChg chg="mod">
          <ac:chgData name="Ryan Johnson" userId="eadae105-63d8-41cd-8c02-d7192b4d65f0" providerId="ADAL" clId="{F08445F8-CF02-A146-8DF6-B6392BBB66AB}" dt="2020-02-27T12:51:16.190" v="5891" actId="207"/>
          <ac:spMkLst>
            <pc:docMk/>
            <pc:sldMk cId="3501655812" sldId="256"/>
            <ac:spMk id="2" creationId="{B71D7BD1-77FD-42ED-8708-F2F285C8536B}"/>
          </ac:spMkLst>
        </pc:spChg>
        <pc:spChg chg="mod">
          <ac:chgData name="Ryan Johnson" userId="eadae105-63d8-41cd-8c02-d7192b4d65f0" providerId="ADAL" clId="{F08445F8-CF02-A146-8DF6-B6392BBB66AB}" dt="2020-02-27T12:52:24.843" v="5907" actId="20577"/>
          <ac:spMkLst>
            <pc:docMk/>
            <pc:sldMk cId="3501655812" sldId="256"/>
            <ac:spMk id="3" creationId="{3EAA4996-5100-4838-B2F7-21E37D6EF0FB}"/>
          </ac:spMkLst>
        </pc:spChg>
        <pc:picChg chg="add mod">
          <ac:chgData name="Ryan Johnson" userId="eadae105-63d8-41cd-8c02-d7192b4d65f0" providerId="ADAL" clId="{F08445F8-CF02-A146-8DF6-B6392BBB66AB}" dt="2020-02-27T12:51:18.001" v="5893" actId="1076"/>
          <ac:picMkLst>
            <pc:docMk/>
            <pc:sldMk cId="3501655812" sldId="256"/>
            <ac:picMk id="9" creationId="{BF9F395F-D550-FD48-9A94-73BA5F6B71FE}"/>
          </ac:picMkLst>
        </pc:picChg>
      </pc:sldChg>
      <pc:sldChg chg="del">
        <pc:chgData name="Ryan Johnson" userId="eadae105-63d8-41cd-8c02-d7192b4d65f0" providerId="ADAL" clId="{F08445F8-CF02-A146-8DF6-B6392BBB66AB}" dt="2020-02-24T14:51:57.944" v="1" actId="2696"/>
        <pc:sldMkLst>
          <pc:docMk/>
          <pc:sldMk cId="862288014" sldId="259"/>
        </pc:sldMkLst>
      </pc:sldChg>
      <pc:sldChg chg="addSp delSp modSp add del">
        <pc:chgData name="Ryan Johnson" userId="eadae105-63d8-41cd-8c02-d7192b4d65f0" providerId="ADAL" clId="{F08445F8-CF02-A146-8DF6-B6392BBB66AB}" dt="2020-02-27T12:35:26.602" v="5877" actId="2696"/>
        <pc:sldMkLst>
          <pc:docMk/>
          <pc:sldMk cId="2593077160" sldId="260"/>
        </pc:sldMkLst>
        <pc:spChg chg="mod">
          <ac:chgData name="Ryan Johnson" userId="eadae105-63d8-41cd-8c02-d7192b4d65f0" providerId="ADAL" clId="{F08445F8-CF02-A146-8DF6-B6392BBB66AB}" dt="2020-02-25T00:02:28.005" v="3023" actId="2711"/>
          <ac:spMkLst>
            <pc:docMk/>
            <pc:sldMk cId="2593077160" sldId="260"/>
            <ac:spMk id="3" creationId="{3EAA4996-5100-4838-B2F7-21E37D6EF0FB}"/>
          </ac:spMkLst>
        </pc:spChg>
        <pc:spChg chg="add del mod">
          <ac:chgData name="Ryan Johnson" userId="eadae105-63d8-41cd-8c02-d7192b4d65f0" providerId="ADAL" clId="{F08445F8-CF02-A146-8DF6-B6392BBB66AB}" dt="2020-02-24T23:58:42.863" v="2814" actId="478"/>
          <ac:spMkLst>
            <pc:docMk/>
            <pc:sldMk cId="2593077160" sldId="260"/>
            <ac:spMk id="4" creationId="{54BB5883-2D76-A44C-8A29-70EE3B1FB418}"/>
          </ac:spMkLst>
        </pc:spChg>
      </pc:sldChg>
      <pc:sldChg chg="del">
        <pc:chgData name="Ryan Johnson" userId="eadae105-63d8-41cd-8c02-d7192b4d65f0" providerId="ADAL" clId="{F08445F8-CF02-A146-8DF6-B6392BBB66AB}" dt="2020-02-24T14:51:58.015" v="5" actId="2696"/>
        <pc:sldMkLst>
          <pc:docMk/>
          <pc:sldMk cId="3747418618" sldId="263"/>
        </pc:sldMkLst>
      </pc:sldChg>
      <pc:sldChg chg="del">
        <pc:chgData name="Ryan Johnson" userId="eadae105-63d8-41cd-8c02-d7192b4d65f0" providerId="ADAL" clId="{F08445F8-CF02-A146-8DF6-B6392BBB66AB}" dt="2020-02-24T14:51:57.962" v="2" actId="2696"/>
        <pc:sldMkLst>
          <pc:docMk/>
          <pc:sldMk cId="3424557737" sldId="268"/>
        </pc:sldMkLst>
      </pc:sldChg>
      <pc:sldChg chg="del">
        <pc:chgData name="Ryan Johnson" userId="eadae105-63d8-41cd-8c02-d7192b4d65f0" providerId="ADAL" clId="{F08445F8-CF02-A146-8DF6-B6392BBB66AB}" dt="2020-02-24T14:51:57.922" v="0" actId="2696"/>
        <pc:sldMkLst>
          <pc:docMk/>
          <pc:sldMk cId="590660248" sldId="269"/>
        </pc:sldMkLst>
      </pc:sldChg>
      <pc:sldChg chg="del">
        <pc:chgData name="Ryan Johnson" userId="eadae105-63d8-41cd-8c02-d7192b4d65f0" providerId="ADAL" clId="{F08445F8-CF02-A146-8DF6-B6392BBB66AB}" dt="2020-02-24T14:51:57.977" v="3" actId="2696"/>
        <pc:sldMkLst>
          <pc:docMk/>
          <pc:sldMk cId="921679883" sldId="271"/>
        </pc:sldMkLst>
      </pc:sldChg>
      <pc:sldChg chg="del">
        <pc:chgData name="Ryan Johnson" userId="eadae105-63d8-41cd-8c02-d7192b4d65f0" providerId="ADAL" clId="{F08445F8-CF02-A146-8DF6-B6392BBB66AB}" dt="2020-02-24T14:51:58.003" v="4" actId="2696"/>
        <pc:sldMkLst>
          <pc:docMk/>
          <pc:sldMk cId="2539240458" sldId="272"/>
        </pc:sldMkLst>
      </pc:sldChg>
      <pc:sldChg chg="addSp delSp modSp">
        <pc:chgData name="Ryan Johnson" userId="eadae105-63d8-41cd-8c02-d7192b4d65f0" providerId="ADAL" clId="{F08445F8-CF02-A146-8DF6-B6392BBB66AB}" dt="2020-03-03T10:37:48.321" v="6112" actId="20577"/>
        <pc:sldMkLst>
          <pc:docMk/>
          <pc:sldMk cId="1713950333" sldId="274"/>
        </pc:sldMkLst>
        <pc:spChg chg="add del mod">
          <ac:chgData name="Ryan Johnson" userId="eadae105-63d8-41cd-8c02-d7192b4d65f0" providerId="ADAL" clId="{F08445F8-CF02-A146-8DF6-B6392BBB66AB}" dt="2020-02-24T23:55:54.607" v="2795"/>
          <ac:spMkLst>
            <pc:docMk/>
            <pc:sldMk cId="1713950333" sldId="274"/>
            <ac:spMk id="2" creationId="{56DCFF1F-0D03-924C-AA74-41A9C2F20AE4}"/>
          </ac:spMkLst>
        </pc:spChg>
        <pc:spChg chg="add del mod">
          <ac:chgData name="Ryan Johnson" userId="eadae105-63d8-41cd-8c02-d7192b4d65f0" providerId="ADAL" clId="{F08445F8-CF02-A146-8DF6-B6392BBB66AB}" dt="2020-02-27T11:15:32.263" v="5373"/>
          <ac:spMkLst>
            <pc:docMk/>
            <pc:sldMk cId="1713950333" sldId="274"/>
            <ac:spMk id="2" creationId="{CF01444E-652B-5641-BAB8-77A1C4AAC591}"/>
          </ac:spMkLst>
        </pc:spChg>
        <pc:spChg chg="add del mod">
          <ac:chgData name="Ryan Johnson" userId="eadae105-63d8-41cd-8c02-d7192b4d65f0" providerId="ADAL" clId="{F08445F8-CF02-A146-8DF6-B6392BBB66AB}" dt="2020-02-24T23:58:34.349" v="2813"/>
          <ac:spMkLst>
            <pc:docMk/>
            <pc:sldMk cId="1713950333" sldId="274"/>
            <ac:spMk id="3" creationId="{9C322EEB-CB86-2640-8E3A-1947489F29F4}"/>
          </ac:spMkLst>
        </pc:spChg>
        <pc:spChg chg="mod">
          <ac:chgData name="Ryan Johnson" userId="eadae105-63d8-41cd-8c02-d7192b4d65f0" providerId="ADAL" clId="{F08445F8-CF02-A146-8DF6-B6392BBB66AB}" dt="2020-03-03T10:37:48.321" v="6112" actId="20577"/>
          <ac:spMkLst>
            <pc:docMk/>
            <pc:sldMk cId="1713950333" sldId="274"/>
            <ac:spMk id="13" creationId="{C7B8ECC6-3573-FC46-A586-A0B26A1FE7D6}"/>
          </ac:spMkLst>
        </pc:spChg>
        <pc:picChg chg="mod modCrop">
          <ac:chgData name="Ryan Johnson" userId="eadae105-63d8-41cd-8c02-d7192b4d65f0" providerId="ADAL" clId="{F08445F8-CF02-A146-8DF6-B6392BBB66AB}" dt="2020-02-27T13:52:05.027" v="5931" actId="18331"/>
          <ac:picMkLst>
            <pc:docMk/>
            <pc:sldMk cId="1713950333" sldId="274"/>
            <ac:picMk id="10" creationId="{DE3C599B-036F-C742-A1CF-2BB4EB7843DC}"/>
          </ac:picMkLst>
        </pc:picChg>
      </pc:sldChg>
      <pc:sldChg chg="addSp delSp modSp add del ord">
        <pc:chgData name="Ryan Johnson" userId="eadae105-63d8-41cd-8c02-d7192b4d65f0" providerId="ADAL" clId="{F08445F8-CF02-A146-8DF6-B6392BBB66AB}" dt="2020-02-27T12:36:35.905" v="5888" actId="1076"/>
        <pc:sldMkLst>
          <pc:docMk/>
          <pc:sldMk cId="591358859" sldId="276"/>
        </pc:sldMkLst>
        <pc:spChg chg="mod">
          <ac:chgData name="Ryan Johnson" userId="eadae105-63d8-41cd-8c02-d7192b4d65f0" providerId="ADAL" clId="{F08445F8-CF02-A146-8DF6-B6392BBB66AB}" dt="2020-02-27T12:36:35.905" v="5888" actId="1076"/>
          <ac:spMkLst>
            <pc:docMk/>
            <pc:sldMk cId="591358859" sldId="276"/>
            <ac:spMk id="2" creationId="{FF28ABC9-7C2E-8340-89DF-89A1A9CC02FA}"/>
          </ac:spMkLst>
        </pc:spChg>
        <pc:spChg chg="add del mod">
          <ac:chgData name="Ryan Johnson" userId="eadae105-63d8-41cd-8c02-d7192b4d65f0" providerId="ADAL" clId="{F08445F8-CF02-A146-8DF6-B6392BBB66AB}" dt="2020-02-24T23:53:50.073" v="2773"/>
          <ac:spMkLst>
            <pc:docMk/>
            <pc:sldMk cId="591358859" sldId="276"/>
            <ac:spMk id="4" creationId="{03BE09DF-84FC-004C-A9A1-BD7C1774CFFE}"/>
          </ac:spMkLst>
        </pc:spChg>
        <pc:spChg chg="add del mod">
          <ac:chgData name="Ryan Johnson" userId="eadae105-63d8-41cd-8c02-d7192b4d65f0" providerId="ADAL" clId="{F08445F8-CF02-A146-8DF6-B6392BBB66AB}" dt="2020-02-24T23:53:51.564" v="2775"/>
          <ac:spMkLst>
            <pc:docMk/>
            <pc:sldMk cId="591358859" sldId="276"/>
            <ac:spMk id="5" creationId="{4D23FD5A-BC4F-CC4A-943F-50889CEFC5B8}"/>
          </ac:spMkLst>
        </pc:spChg>
        <pc:spChg chg="add del mod">
          <ac:chgData name="Ryan Johnson" userId="eadae105-63d8-41cd-8c02-d7192b4d65f0" providerId="ADAL" clId="{F08445F8-CF02-A146-8DF6-B6392BBB66AB}" dt="2020-02-27T11:26:07.123" v="5409" actId="478"/>
          <ac:spMkLst>
            <pc:docMk/>
            <pc:sldMk cId="591358859" sldId="276"/>
            <ac:spMk id="6" creationId="{3ACF069A-F9B7-C74C-9C0B-FDFA4359CAA1}"/>
          </ac:spMkLst>
        </pc:spChg>
        <pc:spChg chg="add">
          <ac:chgData name="Ryan Johnson" userId="eadae105-63d8-41cd-8c02-d7192b4d65f0" providerId="ADAL" clId="{F08445F8-CF02-A146-8DF6-B6392BBB66AB}" dt="2020-02-27T11:26:02.593" v="5408"/>
          <ac:spMkLst>
            <pc:docMk/>
            <pc:sldMk cId="591358859" sldId="276"/>
            <ac:spMk id="14" creationId="{11672217-6A9C-B245-8AB1-DF5B939439D9}"/>
          </ac:spMkLst>
        </pc:spChg>
        <pc:graphicFrameChg chg="mod">
          <ac:chgData name="Ryan Johnson" userId="eadae105-63d8-41cd-8c02-d7192b4d65f0" providerId="ADAL" clId="{F08445F8-CF02-A146-8DF6-B6392BBB66AB}" dt="2020-02-27T12:36:33.048" v="5887"/>
          <ac:graphicFrameMkLst>
            <pc:docMk/>
            <pc:sldMk cId="591358859" sldId="276"/>
            <ac:graphicFrameMk id="8" creationId="{253E6859-F9FA-4A27-8216-9DBE5F1046A7}"/>
          </ac:graphicFrameMkLst>
        </pc:graphicFrameChg>
        <pc:graphicFrameChg chg="mod">
          <ac:chgData name="Ryan Johnson" userId="eadae105-63d8-41cd-8c02-d7192b4d65f0" providerId="ADAL" clId="{F08445F8-CF02-A146-8DF6-B6392BBB66AB}" dt="2020-02-27T11:30:19.447" v="5438" actId="14100"/>
          <ac:graphicFrameMkLst>
            <pc:docMk/>
            <pc:sldMk cId="591358859" sldId="276"/>
            <ac:graphicFrameMk id="11" creationId="{90981FF2-3303-4E46-8BFD-4056D5D8A4CD}"/>
          </ac:graphicFrameMkLst>
        </pc:graphicFrameChg>
      </pc:sldChg>
      <pc:sldChg chg="addSp delSp modSp">
        <pc:chgData name="Ryan Johnson" userId="eadae105-63d8-41cd-8c02-d7192b4d65f0" providerId="ADAL" clId="{F08445F8-CF02-A146-8DF6-B6392BBB66AB}" dt="2020-02-28T10:33:38.640" v="5956" actId="255"/>
        <pc:sldMkLst>
          <pc:docMk/>
          <pc:sldMk cId="592016946" sldId="277"/>
        </pc:sldMkLst>
        <pc:spChg chg="add del mod">
          <ac:chgData name="Ryan Johnson" userId="eadae105-63d8-41cd-8c02-d7192b4d65f0" providerId="ADAL" clId="{F08445F8-CF02-A146-8DF6-B6392BBB66AB}" dt="2020-02-24T23:55:54.607" v="2795"/>
          <ac:spMkLst>
            <pc:docMk/>
            <pc:sldMk cId="592016946" sldId="277"/>
            <ac:spMk id="2" creationId="{C5DF3A6D-AABA-E84F-B68E-D8A16FD764AA}"/>
          </ac:spMkLst>
        </pc:spChg>
        <pc:spChg chg="add mod">
          <ac:chgData name="Ryan Johnson" userId="eadae105-63d8-41cd-8c02-d7192b4d65f0" providerId="ADAL" clId="{F08445F8-CF02-A146-8DF6-B6392BBB66AB}" dt="2020-02-26T10:34:57.547" v="3181" actId="14100"/>
          <ac:spMkLst>
            <pc:docMk/>
            <pc:sldMk cId="592016946" sldId="277"/>
            <ac:spMk id="2" creationId="{DED15D15-3F7F-B047-B1B2-3CBB86799B0B}"/>
          </ac:spMkLst>
        </pc:spChg>
        <pc:spChg chg="add del mod">
          <ac:chgData name="Ryan Johnson" userId="eadae105-63d8-41cd-8c02-d7192b4d65f0" providerId="ADAL" clId="{F08445F8-CF02-A146-8DF6-B6392BBB66AB}" dt="2020-02-24T23:58:34.349" v="2813"/>
          <ac:spMkLst>
            <pc:docMk/>
            <pc:sldMk cId="592016946" sldId="277"/>
            <ac:spMk id="3" creationId="{AFC56CFF-8034-6F42-812B-AAA2094F4399}"/>
          </ac:spMkLst>
        </pc:spChg>
        <pc:spChg chg="mod">
          <ac:chgData name="Ryan Johnson" userId="eadae105-63d8-41cd-8c02-d7192b4d65f0" providerId="ADAL" clId="{F08445F8-CF02-A146-8DF6-B6392BBB66AB}" dt="2020-02-26T10:34:47.501" v="3179" actId="2085"/>
          <ac:spMkLst>
            <pc:docMk/>
            <pc:sldMk cId="592016946" sldId="277"/>
            <ac:spMk id="4" creationId="{A4727EC8-9753-47E9-9749-9342868D245D}"/>
          </ac:spMkLst>
        </pc:spChg>
        <pc:spChg chg="mod">
          <ac:chgData name="Ryan Johnson" userId="eadae105-63d8-41cd-8c02-d7192b4d65f0" providerId="ADAL" clId="{F08445F8-CF02-A146-8DF6-B6392BBB66AB}" dt="2020-02-28T10:33:38.640" v="5956" actId="255"/>
          <ac:spMkLst>
            <pc:docMk/>
            <pc:sldMk cId="592016946" sldId="277"/>
            <ac:spMk id="8" creationId="{8EFDCB44-EDD8-E84A-BB4F-067A01E29159}"/>
          </ac:spMkLst>
        </pc:spChg>
        <pc:spChg chg="mod">
          <ac:chgData name="Ryan Johnson" userId="eadae105-63d8-41cd-8c02-d7192b4d65f0" providerId="ADAL" clId="{F08445F8-CF02-A146-8DF6-B6392BBB66AB}" dt="2020-02-26T10:35:02.632" v="3183" actId="1035"/>
          <ac:spMkLst>
            <pc:docMk/>
            <pc:sldMk cId="592016946" sldId="277"/>
            <ac:spMk id="16" creationId="{2E720D3D-9071-2144-9577-F3527C9B38DE}"/>
          </ac:spMkLst>
        </pc:spChg>
        <pc:spChg chg="mod">
          <ac:chgData name="Ryan Johnson" userId="eadae105-63d8-41cd-8c02-d7192b4d65f0" providerId="ADAL" clId="{F08445F8-CF02-A146-8DF6-B6392BBB66AB}" dt="2020-02-26T10:35:24.930" v="3185" actId="1076"/>
          <ac:spMkLst>
            <pc:docMk/>
            <pc:sldMk cId="592016946" sldId="277"/>
            <ac:spMk id="17" creationId="{8CFB1CDB-DB4B-1945-98EE-189526D00D61}"/>
          </ac:spMkLst>
        </pc:spChg>
        <pc:spChg chg="mod">
          <ac:chgData name="Ryan Johnson" userId="eadae105-63d8-41cd-8c02-d7192b4d65f0" providerId="ADAL" clId="{F08445F8-CF02-A146-8DF6-B6392BBB66AB}" dt="2020-02-26T10:33:00.815" v="3166" actId="2711"/>
          <ac:spMkLst>
            <pc:docMk/>
            <pc:sldMk cId="592016946" sldId="277"/>
            <ac:spMk id="18" creationId="{7B3624C5-97AE-E24D-B75E-75A420C37863}"/>
          </ac:spMkLst>
        </pc:spChg>
        <pc:spChg chg="mod">
          <ac:chgData name="Ryan Johnson" userId="eadae105-63d8-41cd-8c02-d7192b4d65f0" providerId="ADAL" clId="{F08445F8-CF02-A146-8DF6-B6392BBB66AB}" dt="2020-02-26T10:33:00.815" v="3166" actId="2711"/>
          <ac:spMkLst>
            <pc:docMk/>
            <pc:sldMk cId="592016946" sldId="277"/>
            <ac:spMk id="19" creationId="{330111D8-5D4B-BD4E-AA1D-5A2AF757EA1A}"/>
          </ac:spMkLst>
        </pc:spChg>
        <pc:spChg chg="add mod">
          <ac:chgData name="Ryan Johnson" userId="eadae105-63d8-41cd-8c02-d7192b4d65f0" providerId="ADAL" clId="{F08445F8-CF02-A146-8DF6-B6392BBB66AB}" dt="2020-02-26T10:35:36.326" v="3188" actId="171"/>
          <ac:spMkLst>
            <pc:docMk/>
            <pc:sldMk cId="592016946" sldId="277"/>
            <ac:spMk id="20" creationId="{AE170B7A-E52C-334A-A8DF-1472911714DF}"/>
          </ac:spMkLst>
        </pc:spChg>
        <pc:spChg chg="mod">
          <ac:chgData name="Ryan Johnson" userId="eadae105-63d8-41cd-8c02-d7192b4d65f0" providerId="ADAL" clId="{F08445F8-CF02-A146-8DF6-B6392BBB66AB}" dt="2020-02-26T10:33:00.815" v="3166" actId="2711"/>
          <ac:spMkLst>
            <pc:docMk/>
            <pc:sldMk cId="592016946" sldId="277"/>
            <ac:spMk id="21" creationId="{E132B9CD-235C-7E4F-AA2B-A0DA85384E87}"/>
          </ac:spMkLst>
        </pc:spChg>
        <pc:spChg chg="mod">
          <ac:chgData name="Ryan Johnson" userId="eadae105-63d8-41cd-8c02-d7192b4d65f0" providerId="ADAL" clId="{F08445F8-CF02-A146-8DF6-B6392BBB66AB}" dt="2020-02-26T10:33:00.815" v="3166" actId="2711"/>
          <ac:spMkLst>
            <pc:docMk/>
            <pc:sldMk cId="592016946" sldId="277"/>
            <ac:spMk id="22" creationId="{23792065-5F4E-2148-B928-7078E14B2A0D}"/>
          </ac:spMkLst>
        </pc:spChg>
        <pc:spChg chg="mod">
          <ac:chgData name="Ryan Johnson" userId="eadae105-63d8-41cd-8c02-d7192b4d65f0" providerId="ADAL" clId="{F08445F8-CF02-A146-8DF6-B6392BBB66AB}" dt="2020-02-26T10:33:15.361" v="3168" actId="2085"/>
          <ac:spMkLst>
            <pc:docMk/>
            <pc:sldMk cId="592016946" sldId="277"/>
            <ac:spMk id="24" creationId="{5CCD1A25-4808-4BCE-89F1-9FCD9DF5D97D}"/>
          </ac:spMkLst>
        </pc:spChg>
        <pc:picChg chg="mod">
          <ac:chgData name="Ryan Johnson" userId="eadae105-63d8-41cd-8c02-d7192b4d65f0" providerId="ADAL" clId="{F08445F8-CF02-A146-8DF6-B6392BBB66AB}" dt="2020-02-25T20:27:12.652" v="3080" actId="1035"/>
          <ac:picMkLst>
            <pc:docMk/>
            <pc:sldMk cId="592016946" sldId="277"/>
            <ac:picMk id="13" creationId="{B6A5F10C-9970-DA4A-B3AB-95B330C923D5}"/>
          </ac:picMkLst>
        </pc:picChg>
        <pc:picChg chg="mod">
          <ac:chgData name="Ryan Johnson" userId="eadae105-63d8-41cd-8c02-d7192b4d65f0" providerId="ADAL" clId="{F08445F8-CF02-A146-8DF6-B6392BBB66AB}" dt="2020-02-25T20:27:12.652" v="3080" actId="1035"/>
          <ac:picMkLst>
            <pc:docMk/>
            <pc:sldMk cId="592016946" sldId="277"/>
            <ac:picMk id="23" creationId="{DD129FD7-A9B7-49B0-A64B-72B1D83E2D61}"/>
          </ac:picMkLst>
        </pc:picChg>
        <pc:picChg chg="mod">
          <ac:chgData name="Ryan Johnson" userId="eadae105-63d8-41cd-8c02-d7192b4d65f0" providerId="ADAL" clId="{F08445F8-CF02-A146-8DF6-B6392BBB66AB}" dt="2020-02-25T20:27:12.652" v="3080" actId="1035"/>
          <ac:picMkLst>
            <pc:docMk/>
            <pc:sldMk cId="592016946" sldId="277"/>
            <ac:picMk id="38" creationId="{DA0B0AEE-7B0A-214A-A8DE-552D8CE99E3C}"/>
          </ac:picMkLst>
        </pc:picChg>
        <pc:picChg chg="mod">
          <ac:chgData name="Ryan Johnson" userId="eadae105-63d8-41cd-8c02-d7192b4d65f0" providerId="ADAL" clId="{F08445F8-CF02-A146-8DF6-B6392BBB66AB}" dt="2020-02-25T20:27:12.652" v="3080" actId="1035"/>
          <ac:picMkLst>
            <pc:docMk/>
            <pc:sldMk cId="592016946" sldId="277"/>
            <ac:picMk id="39" creationId="{F5F2B4F3-5188-F443-A0C0-3BC31AF7FF52}"/>
          </ac:picMkLst>
        </pc:picChg>
      </pc:sldChg>
      <pc:sldChg chg="addSp delSp modSp del ord modTransition">
        <pc:chgData name="Ryan Johnson" userId="eadae105-63d8-41cd-8c02-d7192b4d65f0" providerId="ADAL" clId="{F08445F8-CF02-A146-8DF6-B6392BBB66AB}" dt="2020-02-27T11:24:47.532" v="5404" actId="2696"/>
        <pc:sldMkLst>
          <pc:docMk/>
          <pc:sldMk cId="366706037" sldId="278"/>
        </pc:sldMkLst>
        <pc:spChg chg="mod">
          <ac:chgData name="Ryan Johnson" userId="eadae105-63d8-41cd-8c02-d7192b4d65f0" providerId="ADAL" clId="{F08445F8-CF02-A146-8DF6-B6392BBB66AB}" dt="2020-02-24T16:03:43.231" v="113" actId="20577"/>
          <ac:spMkLst>
            <pc:docMk/>
            <pc:sldMk cId="366706037" sldId="278"/>
            <ac:spMk id="2" creationId="{BE14E707-00C8-3B4F-A443-C019C3A9375D}"/>
          </ac:spMkLst>
        </pc:spChg>
        <pc:spChg chg="add mod">
          <ac:chgData name="Ryan Johnson" userId="eadae105-63d8-41cd-8c02-d7192b4d65f0" providerId="ADAL" clId="{F08445F8-CF02-A146-8DF6-B6392BBB66AB}" dt="2020-02-24T16:04:55.768" v="163" actId="207"/>
          <ac:spMkLst>
            <pc:docMk/>
            <pc:sldMk cId="366706037" sldId="278"/>
            <ac:spMk id="3" creationId="{6B410BD3-42C1-E142-9496-9668DD7F118A}"/>
          </ac:spMkLst>
        </pc:spChg>
        <pc:spChg chg="mod">
          <ac:chgData name="Ryan Johnson" userId="eadae105-63d8-41cd-8c02-d7192b4d65f0" providerId="ADAL" clId="{F08445F8-CF02-A146-8DF6-B6392BBB66AB}" dt="2020-02-24T16:05:35.351" v="171" actId="20577"/>
          <ac:spMkLst>
            <pc:docMk/>
            <pc:sldMk cId="366706037" sldId="278"/>
            <ac:spMk id="4" creationId="{329AF850-1982-304D-A92A-BB558351AB65}"/>
          </ac:spMkLst>
        </pc:spChg>
        <pc:spChg chg="add mod">
          <ac:chgData name="Ryan Johnson" userId="eadae105-63d8-41cd-8c02-d7192b4d65f0" providerId="ADAL" clId="{F08445F8-CF02-A146-8DF6-B6392BBB66AB}" dt="2020-02-24T16:04:55.768" v="163" actId="207"/>
          <ac:spMkLst>
            <pc:docMk/>
            <pc:sldMk cId="366706037" sldId="278"/>
            <ac:spMk id="10" creationId="{C361A024-9B88-2440-B6F5-4B9D437EB080}"/>
          </ac:spMkLst>
        </pc:spChg>
        <pc:spChg chg="add del mod">
          <ac:chgData name="Ryan Johnson" userId="eadae105-63d8-41cd-8c02-d7192b4d65f0" providerId="ADAL" clId="{F08445F8-CF02-A146-8DF6-B6392BBB66AB}" dt="2020-02-24T16:13:16.093" v="521" actId="478"/>
          <ac:spMkLst>
            <pc:docMk/>
            <pc:sldMk cId="366706037" sldId="278"/>
            <ac:spMk id="11" creationId="{F491DFCA-D949-064C-B93F-59C3F0926372}"/>
          </ac:spMkLst>
        </pc:spChg>
        <pc:spChg chg="add mod">
          <ac:chgData name="Ryan Johnson" userId="eadae105-63d8-41cd-8c02-d7192b4d65f0" providerId="ADAL" clId="{F08445F8-CF02-A146-8DF6-B6392BBB66AB}" dt="2020-02-24T16:08:58.889" v="361" actId="1035"/>
          <ac:spMkLst>
            <pc:docMk/>
            <pc:sldMk cId="366706037" sldId="278"/>
            <ac:spMk id="12" creationId="{8DF3E76B-6D43-C04B-8CFB-7CD090EB2318}"/>
          </ac:spMkLst>
        </pc:spChg>
        <pc:spChg chg="add mod">
          <ac:chgData name="Ryan Johnson" userId="eadae105-63d8-41cd-8c02-d7192b4d65f0" providerId="ADAL" clId="{F08445F8-CF02-A146-8DF6-B6392BBB66AB}" dt="2020-02-24T16:13:34.564" v="526" actId="20577"/>
          <ac:spMkLst>
            <pc:docMk/>
            <pc:sldMk cId="366706037" sldId="278"/>
            <ac:spMk id="13" creationId="{D0EEF733-4FB8-5146-8852-BAB3AA95631F}"/>
          </ac:spMkLst>
        </pc:spChg>
        <pc:spChg chg="add mod">
          <ac:chgData name="Ryan Johnson" userId="eadae105-63d8-41cd-8c02-d7192b4d65f0" providerId="ADAL" clId="{F08445F8-CF02-A146-8DF6-B6392BBB66AB}" dt="2020-02-24T16:08:58.889" v="361" actId="1035"/>
          <ac:spMkLst>
            <pc:docMk/>
            <pc:sldMk cId="366706037" sldId="278"/>
            <ac:spMk id="14" creationId="{6D40B8C4-D98C-374F-9519-6470F290C810}"/>
          </ac:spMkLst>
        </pc:spChg>
        <pc:spChg chg="add mod">
          <ac:chgData name="Ryan Johnson" userId="eadae105-63d8-41cd-8c02-d7192b4d65f0" providerId="ADAL" clId="{F08445F8-CF02-A146-8DF6-B6392BBB66AB}" dt="2020-02-27T11:24:21.626" v="5401" actId="20577"/>
          <ac:spMkLst>
            <pc:docMk/>
            <pc:sldMk cId="366706037" sldId="278"/>
            <ac:spMk id="15" creationId="{763AF4D0-5C93-1F4F-BDD1-286ADB3C34D3}"/>
          </ac:spMkLst>
        </pc:spChg>
        <pc:spChg chg="add mod">
          <ac:chgData name="Ryan Johnson" userId="eadae105-63d8-41cd-8c02-d7192b4d65f0" providerId="ADAL" clId="{F08445F8-CF02-A146-8DF6-B6392BBB66AB}" dt="2020-02-24T16:08:53.238" v="344" actId="20577"/>
          <ac:spMkLst>
            <pc:docMk/>
            <pc:sldMk cId="366706037" sldId="278"/>
            <ac:spMk id="16" creationId="{31C09ADD-0143-A44E-BF67-40A0B50C5F97}"/>
          </ac:spMkLst>
        </pc:spChg>
        <pc:spChg chg="add mod">
          <ac:chgData name="Ryan Johnson" userId="eadae105-63d8-41cd-8c02-d7192b4d65f0" providerId="ADAL" clId="{F08445F8-CF02-A146-8DF6-B6392BBB66AB}" dt="2020-02-24T16:09:29.998" v="409" actId="20577"/>
          <ac:spMkLst>
            <pc:docMk/>
            <pc:sldMk cId="366706037" sldId="278"/>
            <ac:spMk id="17" creationId="{955D11FC-276D-C34A-820D-81FE0BACC50A}"/>
          </ac:spMkLst>
        </pc:spChg>
        <pc:spChg chg="add mod">
          <ac:chgData name="Ryan Johnson" userId="eadae105-63d8-41cd-8c02-d7192b4d65f0" providerId="ADAL" clId="{F08445F8-CF02-A146-8DF6-B6392BBB66AB}" dt="2020-02-24T16:09:37.768" v="415" actId="20577"/>
          <ac:spMkLst>
            <pc:docMk/>
            <pc:sldMk cId="366706037" sldId="278"/>
            <ac:spMk id="18" creationId="{6E17957E-30B6-7349-A83B-21779887786E}"/>
          </ac:spMkLst>
        </pc:spChg>
        <pc:spChg chg="add mod">
          <ac:chgData name="Ryan Johnson" userId="eadae105-63d8-41cd-8c02-d7192b4d65f0" providerId="ADAL" clId="{F08445F8-CF02-A146-8DF6-B6392BBB66AB}" dt="2020-02-24T16:10:13.078" v="481" actId="14100"/>
          <ac:spMkLst>
            <pc:docMk/>
            <pc:sldMk cId="366706037" sldId="278"/>
            <ac:spMk id="19" creationId="{FFD7F83A-C6A5-854C-959B-24DA9902C476}"/>
          </ac:spMkLst>
        </pc:spChg>
        <pc:spChg chg="add del mod">
          <ac:chgData name="Ryan Johnson" userId="eadae105-63d8-41cd-8c02-d7192b4d65f0" providerId="ADAL" clId="{F08445F8-CF02-A146-8DF6-B6392BBB66AB}" dt="2020-02-24T16:13:17.671" v="522" actId="478"/>
          <ac:spMkLst>
            <pc:docMk/>
            <pc:sldMk cId="366706037" sldId="278"/>
            <ac:spMk id="20" creationId="{1D652BAD-F7C1-2443-BF77-866A2E0FF928}"/>
          </ac:spMkLst>
        </pc:spChg>
        <pc:spChg chg="add del mod">
          <ac:chgData name="Ryan Johnson" userId="eadae105-63d8-41cd-8c02-d7192b4d65f0" providerId="ADAL" clId="{F08445F8-CF02-A146-8DF6-B6392BBB66AB}" dt="2020-02-24T16:13:13.455" v="519" actId="478"/>
          <ac:spMkLst>
            <pc:docMk/>
            <pc:sldMk cId="366706037" sldId="278"/>
            <ac:spMk id="21" creationId="{2B449716-2D64-BB46-BC12-560C7B3EB2D7}"/>
          </ac:spMkLst>
        </pc:spChg>
        <pc:spChg chg="add del mod">
          <ac:chgData name="Ryan Johnson" userId="eadae105-63d8-41cd-8c02-d7192b4d65f0" providerId="ADAL" clId="{F08445F8-CF02-A146-8DF6-B6392BBB66AB}" dt="2020-02-24T16:13:10.132" v="518" actId="478"/>
          <ac:spMkLst>
            <pc:docMk/>
            <pc:sldMk cId="366706037" sldId="278"/>
            <ac:spMk id="22" creationId="{F7F19F4A-499A-3440-BE71-D793D5835BDB}"/>
          </ac:spMkLst>
        </pc:spChg>
        <pc:spChg chg="add del mod">
          <ac:chgData name="Ryan Johnson" userId="eadae105-63d8-41cd-8c02-d7192b4d65f0" providerId="ADAL" clId="{F08445F8-CF02-A146-8DF6-B6392BBB66AB}" dt="2020-02-24T16:13:03.550" v="516" actId="478"/>
          <ac:spMkLst>
            <pc:docMk/>
            <pc:sldMk cId="366706037" sldId="278"/>
            <ac:spMk id="23" creationId="{E4EF197C-B220-A04F-B29D-D3A03613551A}"/>
          </ac:spMkLst>
        </pc:spChg>
        <pc:spChg chg="add del mod">
          <ac:chgData name="Ryan Johnson" userId="eadae105-63d8-41cd-8c02-d7192b4d65f0" providerId="ADAL" clId="{F08445F8-CF02-A146-8DF6-B6392BBB66AB}" dt="2020-02-24T23:55:54.607" v="2795"/>
          <ac:spMkLst>
            <pc:docMk/>
            <pc:sldMk cId="366706037" sldId="278"/>
            <ac:spMk id="24" creationId="{7BCA6F7B-0A95-EF4E-BF59-6FE787D81764}"/>
          </ac:spMkLst>
        </pc:spChg>
        <pc:spChg chg="add del mod">
          <ac:chgData name="Ryan Johnson" userId="eadae105-63d8-41cd-8c02-d7192b4d65f0" providerId="ADAL" clId="{F08445F8-CF02-A146-8DF6-B6392BBB66AB}" dt="2020-02-24T23:58:34.349" v="2813"/>
          <ac:spMkLst>
            <pc:docMk/>
            <pc:sldMk cId="366706037" sldId="278"/>
            <ac:spMk id="25" creationId="{C469787D-500E-BB42-99FE-3B32B13A48FF}"/>
          </ac:spMkLst>
        </pc:spChg>
        <pc:grpChg chg="mod">
          <ac:chgData name="Ryan Johnson" userId="eadae105-63d8-41cd-8c02-d7192b4d65f0" providerId="ADAL" clId="{F08445F8-CF02-A146-8DF6-B6392BBB66AB}" dt="2020-02-24T16:03:52.892" v="114" actId="1076"/>
          <ac:grpSpMkLst>
            <pc:docMk/>
            <pc:sldMk cId="366706037" sldId="278"/>
            <ac:grpSpMk id="9" creationId="{B6C4ACFE-C8F7-A34E-ADDC-27A020F72A20}"/>
          </ac:grpSpMkLst>
        </pc:grpChg>
        <pc:picChg chg="mod">
          <ac:chgData name="Ryan Johnson" userId="eadae105-63d8-41cd-8c02-d7192b4d65f0" providerId="ADAL" clId="{F08445F8-CF02-A146-8DF6-B6392BBB66AB}" dt="2020-02-24T16:03:52.892" v="114" actId="1076"/>
          <ac:picMkLst>
            <pc:docMk/>
            <pc:sldMk cId="366706037" sldId="278"/>
            <ac:picMk id="6" creationId="{AEBC1BA3-CEEC-084D-A2DA-6A8BCF5C590E}"/>
          </ac:picMkLst>
        </pc:picChg>
      </pc:sldChg>
      <pc:sldChg chg="add">
        <pc:chgData name="Ryan Johnson" userId="eadae105-63d8-41cd-8c02-d7192b4d65f0" providerId="ADAL" clId="{F08445F8-CF02-A146-8DF6-B6392BBB66AB}" dt="2020-02-27T11:24:49.952" v="5405"/>
        <pc:sldMkLst>
          <pc:docMk/>
          <pc:sldMk cId="2613245213" sldId="278"/>
        </pc:sldMkLst>
      </pc:sldChg>
      <pc:sldChg chg="addSp delSp modSp">
        <pc:chgData name="Ryan Johnson" userId="eadae105-63d8-41cd-8c02-d7192b4d65f0" providerId="ADAL" clId="{F08445F8-CF02-A146-8DF6-B6392BBB66AB}" dt="2020-02-24T23:58:34.349" v="2813"/>
        <pc:sldMkLst>
          <pc:docMk/>
          <pc:sldMk cId="1767159741" sldId="279"/>
        </pc:sldMkLst>
        <pc:spChg chg="add del mod">
          <ac:chgData name="Ryan Johnson" userId="eadae105-63d8-41cd-8c02-d7192b4d65f0" providerId="ADAL" clId="{F08445F8-CF02-A146-8DF6-B6392BBB66AB}" dt="2020-02-24T23:58:34.349" v="2813"/>
          <ac:spMkLst>
            <pc:docMk/>
            <pc:sldMk cId="1767159741" sldId="279"/>
            <ac:spMk id="3" creationId="{8F857671-2D6E-0947-87D2-B7C40220E4C7}"/>
          </ac:spMkLst>
        </pc:spChg>
      </pc:sldChg>
      <pc:sldChg chg="addSp delSp modSp">
        <pc:chgData name="Ryan Johnson" userId="eadae105-63d8-41cd-8c02-d7192b4d65f0" providerId="ADAL" clId="{F08445F8-CF02-A146-8DF6-B6392BBB66AB}" dt="2020-02-27T13:33:54.701" v="5917" actId="20577"/>
        <pc:sldMkLst>
          <pc:docMk/>
          <pc:sldMk cId="863613802" sldId="280"/>
        </pc:sldMkLst>
        <pc:spChg chg="add del mod">
          <ac:chgData name="Ryan Johnson" userId="eadae105-63d8-41cd-8c02-d7192b4d65f0" providerId="ADAL" clId="{F08445F8-CF02-A146-8DF6-B6392BBB66AB}" dt="2020-02-27T11:59:13.410" v="5576"/>
          <ac:spMkLst>
            <pc:docMk/>
            <pc:sldMk cId="863613802" sldId="280"/>
            <ac:spMk id="2" creationId="{1CCFD42B-CEEC-464D-992D-977F2A7EF648}"/>
          </ac:spMkLst>
        </pc:spChg>
        <pc:spChg chg="add del mod">
          <ac:chgData name="Ryan Johnson" userId="eadae105-63d8-41cd-8c02-d7192b4d65f0" providerId="ADAL" clId="{F08445F8-CF02-A146-8DF6-B6392BBB66AB}" dt="2020-02-26T13:28:51.931" v="3678" actId="478"/>
          <ac:spMkLst>
            <pc:docMk/>
            <pc:sldMk cId="863613802" sldId="280"/>
            <ac:spMk id="2" creationId="{FB0C32CF-D374-0F41-BEB3-7E11AEDE932F}"/>
          </ac:spMkLst>
        </pc:spChg>
        <pc:spChg chg="add del mod">
          <ac:chgData name="Ryan Johnson" userId="eadae105-63d8-41cd-8c02-d7192b4d65f0" providerId="ADAL" clId="{F08445F8-CF02-A146-8DF6-B6392BBB66AB}" dt="2020-02-24T16:32:22.624" v="911"/>
          <ac:spMkLst>
            <pc:docMk/>
            <pc:sldMk cId="863613802" sldId="280"/>
            <ac:spMk id="3" creationId="{78894611-5511-2549-BA37-516C1223D563}"/>
          </ac:spMkLst>
        </pc:spChg>
        <pc:spChg chg="add del mod">
          <ac:chgData name="Ryan Johnson" userId="eadae105-63d8-41cd-8c02-d7192b4d65f0" providerId="ADAL" clId="{F08445F8-CF02-A146-8DF6-B6392BBB66AB}" dt="2020-02-26T13:32:02.920" v="3696"/>
          <ac:spMkLst>
            <pc:docMk/>
            <pc:sldMk cId="863613802" sldId="280"/>
            <ac:spMk id="3" creationId="{EAC75CAB-A706-9346-9B8B-F35BF95FC4D6}"/>
          </ac:spMkLst>
        </pc:spChg>
        <pc:spChg chg="add del mod">
          <ac:chgData name="Ryan Johnson" userId="eadae105-63d8-41cd-8c02-d7192b4d65f0" providerId="ADAL" clId="{F08445F8-CF02-A146-8DF6-B6392BBB66AB}" dt="2020-02-24T23:55:54.607" v="2795"/>
          <ac:spMkLst>
            <pc:docMk/>
            <pc:sldMk cId="863613802" sldId="280"/>
            <ac:spMk id="4" creationId="{9566E71C-DB6B-D944-A1F4-24D446D2836F}"/>
          </ac:spMkLst>
        </pc:spChg>
        <pc:spChg chg="add mod">
          <ac:chgData name="Ryan Johnson" userId="eadae105-63d8-41cd-8c02-d7192b4d65f0" providerId="ADAL" clId="{F08445F8-CF02-A146-8DF6-B6392BBB66AB}" dt="2020-02-26T13:40:29.343" v="3842" actId="164"/>
          <ac:spMkLst>
            <pc:docMk/>
            <pc:sldMk cId="863613802" sldId="280"/>
            <ac:spMk id="4" creationId="{9BB96D9A-CD8A-CA4F-ADCE-E8B767D0BF74}"/>
          </ac:spMkLst>
        </pc:spChg>
        <pc:spChg chg="add del mod">
          <ac:chgData name="Ryan Johnson" userId="eadae105-63d8-41cd-8c02-d7192b4d65f0" providerId="ADAL" clId="{F08445F8-CF02-A146-8DF6-B6392BBB66AB}" dt="2020-02-24T23:58:34.349" v="2813"/>
          <ac:spMkLst>
            <pc:docMk/>
            <pc:sldMk cId="863613802" sldId="280"/>
            <ac:spMk id="5" creationId="{521320E5-5CC2-0947-A657-DD8FAA10203C}"/>
          </ac:spMkLst>
        </pc:spChg>
        <pc:spChg chg="mod">
          <ac:chgData name="Ryan Johnson" userId="eadae105-63d8-41cd-8c02-d7192b4d65f0" providerId="ADAL" clId="{F08445F8-CF02-A146-8DF6-B6392BBB66AB}" dt="2020-02-27T12:35:23.142" v="5876" actId="27636"/>
          <ac:spMkLst>
            <pc:docMk/>
            <pc:sldMk cId="863613802" sldId="280"/>
            <ac:spMk id="7" creationId="{2012CFAD-99E2-104B-B6B1-04A374707DDC}"/>
          </ac:spMkLst>
        </pc:spChg>
        <pc:spChg chg="del">
          <ac:chgData name="Ryan Johnson" userId="eadae105-63d8-41cd-8c02-d7192b4d65f0" providerId="ADAL" clId="{F08445F8-CF02-A146-8DF6-B6392BBB66AB}" dt="2020-02-24T16:14:57.343" v="527" actId="478"/>
          <ac:spMkLst>
            <pc:docMk/>
            <pc:sldMk cId="863613802" sldId="280"/>
            <ac:spMk id="8" creationId="{DBC0B3CD-E4D9-2F4B-96C4-7406DA94C75C}"/>
          </ac:spMkLst>
        </pc:spChg>
        <pc:spChg chg="add mod">
          <ac:chgData name="Ryan Johnson" userId="eadae105-63d8-41cd-8c02-d7192b4d65f0" providerId="ADAL" clId="{F08445F8-CF02-A146-8DF6-B6392BBB66AB}" dt="2020-02-26T13:41:13.628" v="3862" actId="14100"/>
          <ac:spMkLst>
            <pc:docMk/>
            <pc:sldMk cId="863613802" sldId="280"/>
            <ac:spMk id="14" creationId="{F2F09683-7EA1-DE4F-B532-9D6E1F214203}"/>
          </ac:spMkLst>
        </pc:spChg>
        <pc:spChg chg="add mod">
          <ac:chgData name="Ryan Johnson" userId="eadae105-63d8-41cd-8c02-d7192b4d65f0" providerId="ADAL" clId="{F08445F8-CF02-A146-8DF6-B6392BBB66AB}" dt="2020-02-26T13:41:13.628" v="3862" actId="14100"/>
          <ac:spMkLst>
            <pc:docMk/>
            <pc:sldMk cId="863613802" sldId="280"/>
            <ac:spMk id="15" creationId="{EB020D98-60EB-BC46-9CE3-E18C6BA7947A}"/>
          </ac:spMkLst>
        </pc:spChg>
        <pc:spChg chg="add mod">
          <ac:chgData name="Ryan Johnson" userId="eadae105-63d8-41cd-8c02-d7192b4d65f0" providerId="ADAL" clId="{F08445F8-CF02-A146-8DF6-B6392BBB66AB}" dt="2020-02-26T13:41:13.628" v="3862" actId="14100"/>
          <ac:spMkLst>
            <pc:docMk/>
            <pc:sldMk cId="863613802" sldId="280"/>
            <ac:spMk id="16" creationId="{D1DE2CA3-16A5-D24D-BB8B-2A21E4F115F8}"/>
          </ac:spMkLst>
        </pc:spChg>
        <pc:spChg chg="add mod">
          <ac:chgData name="Ryan Johnson" userId="eadae105-63d8-41cd-8c02-d7192b4d65f0" providerId="ADAL" clId="{F08445F8-CF02-A146-8DF6-B6392BBB66AB}" dt="2020-02-26T13:41:13.628" v="3862" actId="14100"/>
          <ac:spMkLst>
            <pc:docMk/>
            <pc:sldMk cId="863613802" sldId="280"/>
            <ac:spMk id="17" creationId="{00503852-11C1-B64B-8171-CF7BC5296172}"/>
          </ac:spMkLst>
        </pc:spChg>
        <pc:spChg chg="add mod">
          <ac:chgData name="Ryan Johnson" userId="eadae105-63d8-41cd-8c02-d7192b4d65f0" providerId="ADAL" clId="{F08445F8-CF02-A146-8DF6-B6392BBB66AB}" dt="2020-02-26T14:00:24.488" v="3935" actId="1036"/>
          <ac:spMkLst>
            <pc:docMk/>
            <pc:sldMk cId="863613802" sldId="280"/>
            <ac:spMk id="18" creationId="{3F210E8E-D288-9A45-A660-EF20E68496D2}"/>
          </ac:spMkLst>
        </pc:spChg>
        <pc:spChg chg="add del mod">
          <ac:chgData name="Ryan Johnson" userId="eadae105-63d8-41cd-8c02-d7192b4d65f0" providerId="ADAL" clId="{F08445F8-CF02-A146-8DF6-B6392BBB66AB}" dt="2020-02-26T13:28:51.931" v="3678" actId="478"/>
          <ac:spMkLst>
            <pc:docMk/>
            <pc:sldMk cId="863613802" sldId="280"/>
            <ac:spMk id="19" creationId="{510BC748-20F8-DA40-B5EC-68DCF2C86ADC}"/>
          </ac:spMkLst>
        </pc:spChg>
        <pc:spChg chg="add del mod">
          <ac:chgData name="Ryan Johnson" userId="eadae105-63d8-41cd-8c02-d7192b4d65f0" providerId="ADAL" clId="{F08445F8-CF02-A146-8DF6-B6392BBB66AB}" dt="2020-02-26T13:28:51.931" v="3678" actId="478"/>
          <ac:spMkLst>
            <pc:docMk/>
            <pc:sldMk cId="863613802" sldId="280"/>
            <ac:spMk id="26" creationId="{6E40B224-8167-564A-8367-73C8699890EC}"/>
          </ac:spMkLst>
        </pc:spChg>
        <pc:spChg chg="add del mod">
          <ac:chgData name="Ryan Johnson" userId="eadae105-63d8-41cd-8c02-d7192b4d65f0" providerId="ADAL" clId="{F08445F8-CF02-A146-8DF6-B6392BBB66AB}" dt="2020-02-26T13:28:51.931" v="3678" actId="478"/>
          <ac:spMkLst>
            <pc:docMk/>
            <pc:sldMk cId="863613802" sldId="280"/>
            <ac:spMk id="27" creationId="{32304F99-C791-2E4E-930B-9C99BEA03FC4}"/>
          </ac:spMkLst>
        </pc:spChg>
        <pc:spChg chg="add del mod">
          <ac:chgData name="Ryan Johnson" userId="eadae105-63d8-41cd-8c02-d7192b4d65f0" providerId="ADAL" clId="{F08445F8-CF02-A146-8DF6-B6392BBB66AB}" dt="2020-02-26T13:28:51.931" v="3678" actId="478"/>
          <ac:spMkLst>
            <pc:docMk/>
            <pc:sldMk cId="863613802" sldId="280"/>
            <ac:spMk id="28" creationId="{55B51762-F46C-544B-9E4C-875176E7EA54}"/>
          </ac:spMkLst>
        </pc:spChg>
        <pc:spChg chg="add del mod">
          <ac:chgData name="Ryan Johnson" userId="eadae105-63d8-41cd-8c02-d7192b4d65f0" providerId="ADAL" clId="{F08445F8-CF02-A146-8DF6-B6392BBB66AB}" dt="2020-02-26T13:28:51.931" v="3678" actId="478"/>
          <ac:spMkLst>
            <pc:docMk/>
            <pc:sldMk cId="863613802" sldId="280"/>
            <ac:spMk id="29" creationId="{1D666799-5A5A-3048-B521-24EEA4CB7242}"/>
          </ac:spMkLst>
        </pc:spChg>
        <pc:spChg chg="add mod">
          <ac:chgData name="Ryan Johnson" userId="eadae105-63d8-41cd-8c02-d7192b4d65f0" providerId="ADAL" clId="{F08445F8-CF02-A146-8DF6-B6392BBB66AB}" dt="2020-02-26T13:29:36.826" v="3692" actId="207"/>
          <ac:spMkLst>
            <pc:docMk/>
            <pc:sldMk cId="863613802" sldId="280"/>
            <ac:spMk id="30" creationId="{AD981386-06AA-044D-9274-4EC8515EFD13}"/>
          </ac:spMkLst>
        </pc:spChg>
        <pc:spChg chg="add del mod">
          <ac:chgData name="Ryan Johnson" userId="eadae105-63d8-41cd-8c02-d7192b4d65f0" providerId="ADAL" clId="{F08445F8-CF02-A146-8DF6-B6392BBB66AB}" dt="2020-02-24T16:29:16.185" v="846" actId="478"/>
          <ac:spMkLst>
            <pc:docMk/>
            <pc:sldMk cId="863613802" sldId="280"/>
            <ac:spMk id="30" creationId="{EBEF99CA-B4A2-B444-8DD6-85804468ED61}"/>
          </ac:spMkLst>
        </pc:spChg>
        <pc:spChg chg="add del mod">
          <ac:chgData name="Ryan Johnson" userId="eadae105-63d8-41cd-8c02-d7192b4d65f0" providerId="ADAL" clId="{F08445F8-CF02-A146-8DF6-B6392BBB66AB}" dt="2020-02-26T13:28:51.931" v="3678" actId="478"/>
          <ac:spMkLst>
            <pc:docMk/>
            <pc:sldMk cId="863613802" sldId="280"/>
            <ac:spMk id="31" creationId="{97E156BE-D61E-4C49-A022-4522E1173BDC}"/>
          </ac:spMkLst>
        </pc:spChg>
        <pc:spChg chg="add del mod">
          <ac:chgData name="Ryan Johnson" userId="eadae105-63d8-41cd-8c02-d7192b4d65f0" providerId="ADAL" clId="{F08445F8-CF02-A146-8DF6-B6392BBB66AB}" dt="2020-02-26T13:28:51.931" v="3678" actId="478"/>
          <ac:spMkLst>
            <pc:docMk/>
            <pc:sldMk cId="863613802" sldId="280"/>
            <ac:spMk id="32" creationId="{8A6A0C7E-5557-504E-A7D1-7D3F9ADF2A5D}"/>
          </ac:spMkLst>
        </pc:spChg>
        <pc:spChg chg="add mod">
          <ac:chgData name="Ryan Johnson" userId="eadae105-63d8-41cd-8c02-d7192b4d65f0" providerId="ADAL" clId="{F08445F8-CF02-A146-8DF6-B6392BBB66AB}" dt="2020-02-27T13:33:54.701" v="5917" actId="20577"/>
          <ac:spMkLst>
            <pc:docMk/>
            <pc:sldMk cId="863613802" sldId="280"/>
            <ac:spMk id="34" creationId="{1D4A1E3F-4859-E640-801B-FE093035F138}"/>
          </ac:spMkLst>
        </pc:spChg>
        <pc:spChg chg="add mod">
          <ac:chgData name="Ryan Johnson" userId="eadae105-63d8-41cd-8c02-d7192b4d65f0" providerId="ADAL" clId="{F08445F8-CF02-A146-8DF6-B6392BBB66AB}" dt="2020-02-27T13:33:30.894" v="5911" actId="20577"/>
          <ac:spMkLst>
            <pc:docMk/>
            <pc:sldMk cId="863613802" sldId="280"/>
            <ac:spMk id="37" creationId="{8E1948E4-E57B-EA43-9477-44C01940BA39}"/>
          </ac:spMkLst>
        </pc:spChg>
        <pc:grpChg chg="add del mod">
          <ac:chgData name="Ryan Johnson" userId="eadae105-63d8-41cd-8c02-d7192b4d65f0" providerId="ADAL" clId="{F08445F8-CF02-A146-8DF6-B6392BBB66AB}" dt="2020-02-26T13:28:51.931" v="3678" actId="478"/>
          <ac:grpSpMkLst>
            <pc:docMk/>
            <pc:sldMk cId="863613802" sldId="280"/>
            <ac:grpSpMk id="21" creationId="{1D242661-5EB5-3845-B8F3-C1DA98791295}"/>
          </ac:grpSpMkLst>
        </pc:grpChg>
        <pc:grpChg chg="add mod">
          <ac:chgData name="Ryan Johnson" userId="eadae105-63d8-41cd-8c02-d7192b4d65f0" providerId="ADAL" clId="{F08445F8-CF02-A146-8DF6-B6392BBB66AB}" dt="2020-02-26T14:01:26.221" v="3943" actId="1076"/>
          <ac:grpSpMkLst>
            <pc:docMk/>
            <pc:sldMk cId="863613802" sldId="280"/>
            <ac:grpSpMk id="38" creationId="{B3574E14-3C36-7347-ACAC-9C12BDB7F839}"/>
          </ac:grpSpMkLst>
        </pc:grpChg>
        <pc:grpChg chg="add mod">
          <ac:chgData name="Ryan Johnson" userId="eadae105-63d8-41cd-8c02-d7192b4d65f0" providerId="ADAL" clId="{F08445F8-CF02-A146-8DF6-B6392BBB66AB}" dt="2020-02-26T14:01:26.221" v="3943" actId="1076"/>
          <ac:grpSpMkLst>
            <pc:docMk/>
            <pc:sldMk cId="863613802" sldId="280"/>
            <ac:grpSpMk id="39" creationId="{241E2BF0-491C-954D-A4B9-6F83628A9F60}"/>
          </ac:grpSpMkLst>
        </pc:grpChg>
        <pc:picChg chg="add mod">
          <ac:chgData name="Ryan Johnson" userId="eadae105-63d8-41cd-8c02-d7192b4d65f0" providerId="ADAL" clId="{F08445F8-CF02-A146-8DF6-B6392BBB66AB}" dt="2020-02-26T13:41:13.628" v="3862" actId="14100"/>
          <ac:picMkLst>
            <pc:docMk/>
            <pc:sldMk cId="863613802" sldId="280"/>
            <ac:picMk id="10" creationId="{A2434242-C9DE-4744-A2E5-6011E956979C}"/>
          </ac:picMkLst>
        </pc:picChg>
        <pc:picChg chg="add mod">
          <ac:chgData name="Ryan Johnson" userId="eadae105-63d8-41cd-8c02-d7192b4d65f0" providerId="ADAL" clId="{F08445F8-CF02-A146-8DF6-B6392BBB66AB}" dt="2020-02-26T13:41:13.628" v="3862" actId="14100"/>
          <ac:picMkLst>
            <pc:docMk/>
            <pc:sldMk cId="863613802" sldId="280"/>
            <ac:picMk id="11" creationId="{B8312B84-3AA1-2F45-9ACF-E8996C43CD6A}"/>
          </ac:picMkLst>
        </pc:picChg>
        <pc:picChg chg="add mod">
          <ac:chgData name="Ryan Johnson" userId="eadae105-63d8-41cd-8c02-d7192b4d65f0" providerId="ADAL" clId="{F08445F8-CF02-A146-8DF6-B6392BBB66AB}" dt="2020-02-26T13:41:13.628" v="3862" actId="14100"/>
          <ac:picMkLst>
            <pc:docMk/>
            <pc:sldMk cId="863613802" sldId="280"/>
            <ac:picMk id="12" creationId="{0604DB4A-82E7-1F4D-9187-0C242E352814}"/>
          </ac:picMkLst>
        </pc:picChg>
        <pc:picChg chg="add mod">
          <ac:chgData name="Ryan Johnson" userId="eadae105-63d8-41cd-8c02-d7192b4d65f0" providerId="ADAL" clId="{F08445F8-CF02-A146-8DF6-B6392BBB66AB}" dt="2020-02-26T13:41:13.628" v="3862" actId="14100"/>
          <ac:picMkLst>
            <pc:docMk/>
            <pc:sldMk cId="863613802" sldId="280"/>
            <ac:picMk id="13" creationId="{26238FAE-BCDF-E541-839F-FE39E5790198}"/>
          </ac:picMkLst>
        </pc:picChg>
        <pc:picChg chg="add del mod">
          <ac:chgData name="Ryan Johnson" userId="eadae105-63d8-41cd-8c02-d7192b4d65f0" providerId="ADAL" clId="{F08445F8-CF02-A146-8DF6-B6392BBB66AB}" dt="2020-02-26T13:28:51.931" v="3678" actId="478"/>
          <ac:picMkLst>
            <pc:docMk/>
            <pc:sldMk cId="863613802" sldId="280"/>
            <ac:picMk id="20" creationId="{99534013-AD55-7A47-ABC5-CD3DF9D63ACF}"/>
          </ac:picMkLst>
        </pc:picChg>
        <pc:picChg chg="add del mod">
          <ac:chgData name="Ryan Johnson" userId="eadae105-63d8-41cd-8c02-d7192b4d65f0" providerId="ADAL" clId="{F08445F8-CF02-A146-8DF6-B6392BBB66AB}" dt="2020-02-26T13:28:51.931" v="3678" actId="478"/>
          <ac:picMkLst>
            <pc:docMk/>
            <pc:sldMk cId="863613802" sldId="280"/>
            <ac:picMk id="24" creationId="{C1B20686-33A1-714B-ABC9-39C4345823D4}"/>
          </ac:picMkLst>
        </pc:picChg>
        <pc:picChg chg="add del mod">
          <ac:chgData name="Ryan Johnson" userId="eadae105-63d8-41cd-8c02-d7192b4d65f0" providerId="ADAL" clId="{F08445F8-CF02-A146-8DF6-B6392BBB66AB}" dt="2020-02-26T13:28:51.931" v="3678" actId="478"/>
          <ac:picMkLst>
            <pc:docMk/>
            <pc:sldMk cId="863613802" sldId="280"/>
            <ac:picMk id="25" creationId="{83FF1090-4EAF-7141-9E7E-EB79C17DC1A5}"/>
          </ac:picMkLst>
        </pc:picChg>
        <pc:picChg chg="add mod">
          <ac:chgData name="Ryan Johnson" userId="eadae105-63d8-41cd-8c02-d7192b4d65f0" providerId="ADAL" clId="{F08445F8-CF02-A146-8DF6-B6392BBB66AB}" dt="2020-02-26T13:45:31.129" v="3868" actId="207"/>
          <ac:picMkLst>
            <pc:docMk/>
            <pc:sldMk cId="863613802" sldId="280"/>
            <ac:picMk id="33" creationId="{3A62ED0A-DBD1-9244-92D9-8E61F08F5EAE}"/>
          </ac:picMkLst>
        </pc:picChg>
        <pc:picChg chg="add mod">
          <ac:chgData name="Ryan Johnson" userId="eadae105-63d8-41cd-8c02-d7192b4d65f0" providerId="ADAL" clId="{F08445F8-CF02-A146-8DF6-B6392BBB66AB}" dt="2020-02-26T13:45:34.328" v="3869" actId="207"/>
          <ac:picMkLst>
            <pc:docMk/>
            <pc:sldMk cId="863613802" sldId="280"/>
            <ac:picMk id="36" creationId="{DF523761-059B-3843-A365-E794F66271AF}"/>
          </ac:picMkLst>
        </pc:picChg>
      </pc:sldChg>
      <pc:sldChg chg="addSp delSp modSp">
        <pc:chgData name="Ryan Johnson" userId="eadae105-63d8-41cd-8c02-d7192b4d65f0" providerId="ADAL" clId="{F08445F8-CF02-A146-8DF6-B6392BBB66AB}" dt="2020-02-27T11:25:37.704" v="5407" actId="1076"/>
        <pc:sldMkLst>
          <pc:docMk/>
          <pc:sldMk cId="1688221893" sldId="281"/>
        </pc:sldMkLst>
        <pc:spChg chg="add del mod">
          <ac:chgData name="Ryan Johnson" userId="eadae105-63d8-41cd-8c02-d7192b4d65f0" providerId="ADAL" clId="{F08445F8-CF02-A146-8DF6-B6392BBB66AB}" dt="2020-02-24T23:55:54.607" v="2795"/>
          <ac:spMkLst>
            <pc:docMk/>
            <pc:sldMk cId="1688221893" sldId="281"/>
            <ac:spMk id="2" creationId="{644A96A5-60CE-DC40-BD08-16C0A8FFD7F4}"/>
          </ac:spMkLst>
        </pc:spChg>
        <pc:spChg chg="add del mod">
          <ac:chgData name="Ryan Johnson" userId="eadae105-63d8-41cd-8c02-d7192b4d65f0" providerId="ADAL" clId="{F08445F8-CF02-A146-8DF6-B6392BBB66AB}" dt="2020-02-24T23:58:34.349" v="2813"/>
          <ac:spMkLst>
            <pc:docMk/>
            <pc:sldMk cId="1688221893" sldId="281"/>
            <ac:spMk id="3" creationId="{C6ECE407-617F-2C43-A25A-9A1D362482BF}"/>
          </ac:spMkLst>
        </pc:spChg>
        <pc:graphicFrameChg chg="mod">
          <ac:chgData name="Ryan Johnson" userId="eadae105-63d8-41cd-8c02-d7192b4d65f0" providerId="ADAL" clId="{F08445F8-CF02-A146-8DF6-B6392BBB66AB}" dt="2020-02-27T11:25:37.704" v="5407" actId="1076"/>
          <ac:graphicFrameMkLst>
            <pc:docMk/>
            <pc:sldMk cId="1688221893" sldId="281"/>
            <ac:graphicFrameMk id="2" creationId="{B97B77A3-9827-4E3D-8180-990662228BAB}"/>
          </ac:graphicFrameMkLst>
        </pc:graphicFrameChg>
      </pc:sldChg>
      <pc:sldChg chg="addSp delSp modSp">
        <pc:chgData name="Ryan Johnson" userId="eadae105-63d8-41cd-8c02-d7192b4d65f0" providerId="ADAL" clId="{F08445F8-CF02-A146-8DF6-B6392BBB66AB}" dt="2020-02-27T11:23:33.310" v="5397" actId="1076"/>
        <pc:sldMkLst>
          <pc:docMk/>
          <pc:sldMk cId="2196452862" sldId="282"/>
        </pc:sldMkLst>
        <pc:spChg chg="add del mod">
          <ac:chgData name="Ryan Johnson" userId="eadae105-63d8-41cd-8c02-d7192b4d65f0" providerId="ADAL" clId="{F08445F8-CF02-A146-8DF6-B6392BBB66AB}" dt="2020-02-24T23:55:54.607" v="2795"/>
          <ac:spMkLst>
            <pc:docMk/>
            <pc:sldMk cId="2196452862" sldId="282"/>
            <ac:spMk id="4" creationId="{CAAE9998-7C92-E648-A1CF-1D8CE4A9ADBE}"/>
          </ac:spMkLst>
        </pc:spChg>
        <pc:spChg chg="add del mod">
          <ac:chgData name="Ryan Johnson" userId="eadae105-63d8-41cd-8c02-d7192b4d65f0" providerId="ADAL" clId="{F08445F8-CF02-A146-8DF6-B6392BBB66AB}" dt="2020-02-27T11:23:14.273" v="5384" actId="207"/>
          <ac:spMkLst>
            <pc:docMk/>
            <pc:sldMk cId="2196452862" sldId="282"/>
            <ac:spMk id="5" creationId="{A1D1FC4B-7863-7A46-8D5B-1899D63573EC}"/>
          </ac:spMkLst>
        </pc:spChg>
        <pc:spChg chg="mod">
          <ac:chgData name="Ryan Johnson" userId="eadae105-63d8-41cd-8c02-d7192b4d65f0" providerId="ADAL" clId="{F08445F8-CF02-A146-8DF6-B6392BBB66AB}" dt="2020-02-24T23:48:44.053" v="2737" actId="14100"/>
          <ac:spMkLst>
            <pc:docMk/>
            <pc:sldMk cId="2196452862" sldId="282"/>
            <ac:spMk id="8" creationId="{DBC0B3CD-E4D9-2F4B-96C4-7406DA94C75C}"/>
          </ac:spMkLst>
        </pc:spChg>
        <pc:graphicFrameChg chg="mod">
          <ac:chgData name="Ryan Johnson" userId="eadae105-63d8-41cd-8c02-d7192b4d65f0" providerId="ADAL" clId="{F08445F8-CF02-A146-8DF6-B6392BBB66AB}" dt="2020-02-26T13:42:51.764" v="3866" actId="2711"/>
          <ac:graphicFrameMkLst>
            <pc:docMk/>
            <pc:sldMk cId="2196452862" sldId="282"/>
            <ac:graphicFrameMk id="2" creationId="{8F9732D8-E501-8640-8762-8E16B7A9A0E1}"/>
          </ac:graphicFrameMkLst>
        </pc:graphicFrameChg>
        <pc:picChg chg="add mod">
          <ac:chgData name="Ryan Johnson" userId="eadae105-63d8-41cd-8c02-d7192b4d65f0" providerId="ADAL" clId="{F08445F8-CF02-A146-8DF6-B6392BBB66AB}" dt="2020-02-24T23:48:46.045" v="2738" actId="1076"/>
          <ac:picMkLst>
            <pc:docMk/>
            <pc:sldMk cId="2196452862" sldId="282"/>
            <ac:picMk id="3" creationId="{D961FE50-98DB-C04C-809D-58B38F42C578}"/>
          </ac:picMkLst>
        </pc:picChg>
        <pc:picChg chg="mod">
          <ac:chgData name="Ryan Johnson" userId="eadae105-63d8-41cd-8c02-d7192b4d65f0" providerId="ADAL" clId="{F08445F8-CF02-A146-8DF6-B6392BBB66AB}" dt="2020-02-27T11:23:33.310" v="5397" actId="1076"/>
          <ac:picMkLst>
            <pc:docMk/>
            <pc:sldMk cId="2196452862" sldId="282"/>
            <ac:picMk id="10" creationId="{6510FAB5-DCC2-414E-8ED6-1F3E87F99ED0}"/>
          </ac:picMkLst>
        </pc:picChg>
      </pc:sldChg>
      <pc:sldChg chg="addSp delSp modSp">
        <pc:chgData name="Ryan Johnson" userId="eadae105-63d8-41cd-8c02-d7192b4d65f0" providerId="ADAL" clId="{F08445F8-CF02-A146-8DF6-B6392BBB66AB}" dt="2020-02-28T10:00:53.385" v="5953" actId="255"/>
        <pc:sldMkLst>
          <pc:docMk/>
          <pc:sldMk cId="2119205265" sldId="283"/>
        </pc:sldMkLst>
        <pc:spChg chg="del mod">
          <ac:chgData name="Ryan Johnson" userId="eadae105-63d8-41cd-8c02-d7192b4d65f0" providerId="ADAL" clId="{F08445F8-CF02-A146-8DF6-B6392BBB66AB}" dt="2020-02-24T16:56:43.729" v="2168"/>
          <ac:spMkLst>
            <pc:docMk/>
            <pc:sldMk cId="2119205265" sldId="283"/>
            <ac:spMk id="3" creationId="{6F16FC97-D708-BD49-A954-23608B5E811F}"/>
          </ac:spMkLst>
        </pc:spChg>
        <pc:spChg chg="mod">
          <ac:chgData name="Ryan Johnson" userId="eadae105-63d8-41cd-8c02-d7192b4d65f0" providerId="ADAL" clId="{F08445F8-CF02-A146-8DF6-B6392BBB66AB}" dt="2020-02-28T10:00:53.385" v="5953" actId="255"/>
          <ac:spMkLst>
            <pc:docMk/>
            <pc:sldMk cId="2119205265" sldId="283"/>
            <ac:spMk id="4" creationId="{1E11F799-B334-A145-8109-392A8731BC9C}"/>
          </ac:spMkLst>
        </pc:spChg>
        <pc:spChg chg="add del mod">
          <ac:chgData name="Ryan Johnson" userId="eadae105-63d8-41cd-8c02-d7192b4d65f0" providerId="ADAL" clId="{F08445F8-CF02-A146-8DF6-B6392BBB66AB}" dt="2020-02-24T16:57:10.831" v="2180"/>
          <ac:spMkLst>
            <pc:docMk/>
            <pc:sldMk cId="2119205265" sldId="283"/>
            <ac:spMk id="8" creationId="{A9E1F1DF-5901-1F4E-88B4-B9249E3B98D5}"/>
          </ac:spMkLst>
        </pc:spChg>
        <pc:spChg chg="add mod">
          <ac:chgData name="Ryan Johnson" userId="eadae105-63d8-41cd-8c02-d7192b4d65f0" providerId="ADAL" clId="{F08445F8-CF02-A146-8DF6-B6392BBB66AB}" dt="2020-02-24T17:14:02.495" v="2593" actId="1076"/>
          <ac:spMkLst>
            <pc:docMk/>
            <pc:sldMk cId="2119205265" sldId="283"/>
            <ac:spMk id="9" creationId="{19A005C2-9D10-4248-9D7A-AC9DE3A9B20D}"/>
          </ac:spMkLst>
        </pc:spChg>
        <pc:spChg chg="add del mod">
          <ac:chgData name="Ryan Johnson" userId="eadae105-63d8-41cd-8c02-d7192b4d65f0" providerId="ADAL" clId="{F08445F8-CF02-A146-8DF6-B6392BBB66AB}" dt="2020-02-24T17:13:06.803" v="2535" actId="478"/>
          <ac:spMkLst>
            <pc:docMk/>
            <pc:sldMk cId="2119205265" sldId="283"/>
            <ac:spMk id="18" creationId="{815BCEF0-10B0-6B40-85F3-DE6C4000DCA7}"/>
          </ac:spMkLst>
        </pc:spChg>
        <pc:spChg chg="add mod">
          <ac:chgData name="Ryan Johnson" userId="eadae105-63d8-41cd-8c02-d7192b4d65f0" providerId="ADAL" clId="{F08445F8-CF02-A146-8DF6-B6392BBB66AB}" dt="2020-02-24T17:14:14.750" v="2601" actId="20577"/>
          <ac:spMkLst>
            <pc:docMk/>
            <pc:sldMk cId="2119205265" sldId="283"/>
            <ac:spMk id="19" creationId="{6AD59833-9D98-4D47-9608-C02F54232A5B}"/>
          </ac:spMkLst>
        </pc:spChg>
        <pc:spChg chg="add del mod">
          <ac:chgData name="Ryan Johnson" userId="eadae105-63d8-41cd-8c02-d7192b4d65f0" providerId="ADAL" clId="{F08445F8-CF02-A146-8DF6-B6392BBB66AB}" dt="2020-02-24T23:55:54.607" v="2795"/>
          <ac:spMkLst>
            <pc:docMk/>
            <pc:sldMk cId="2119205265" sldId="283"/>
            <ac:spMk id="22" creationId="{6DA877F9-ADE4-5E45-B75D-EDBB49801D77}"/>
          </ac:spMkLst>
        </pc:spChg>
        <pc:spChg chg="add del mod">
          <ac:chgData name="Ryan Johnson" userId="eadae105-63d8-41cd-8c02-d7192b4d65f0" providerId="ADAL" clId="{F08445F8-CF02-A146-8DF6-B6392BBB66AB}" dt="2020-02-24T23:58:34.349" v="2813"/>
          <ac:spMkLst>
            <pc:docMk/>
            <pc:sldMk cId="2119205265" sldId="283"/>
            <ac:spMk id="23" creationId="{2713674D-ECA3-3F43-AA0F-0C218867E3AA}"/>
          </ac:spMkLst>
        </pc:spChg>
        <pc:picChg chg="add del mod modCrop">
          <ac:chgData name="Ryan Johnson" userId="eadae105-63d8-41cd-8c02-d7192b4d65f0" providerId="ADAL" clId="{F08445F8-CF02-A146-8DF6-B6392BBB66AB}" dt="2020-02-24T17:12:55.950" v="2532"/>
          <ac:picMkLst>
            <pc:docMk/>
            <pc:sldMk cId="2119205265" sldId="283"/>
            <ac:picMk id="7" creationId="{08BC1C53-28A5-444A-A03A-13623FE36C60}"/>
          </ac:picMkLst>
        </pc:picChg>
        <pc:picChg chg="add mod">
          <ac:chgData name="Ryan Johnson" userId="eadae105-63d8-41cd-8c02-d7192b4d65f0" providerId="ADAL" clId="{F08445F8-CF02-A146-8DF6-B6392BBB66AB}" dt="2020-02-24T23:55:30.832" v="2794" actId="1035"/>
          <ac:picMkLst>
            <pc:docMk/>
            <pc:sldMk cId="2119205265" sldId="283"/>
            <ac:picMk id="11" creationId="{76AF4341-B2A9-664B-BF32-1B560A9441BB}"/>
          </ac:picMkLst>
        </pc:picChg>
        <pc:picChg chg="add mod">
          <ac:chgData name="Ryan Johnson" userId="eadae105-63d8-41cd-8c02-d7192b4d65f0" providerId="ADAL" clId="{F08445F8-CF02-A146-8DF6-B6392BBB66AB}" dt="2020-02-24T23:55:30.832" v="2794" actId="1035"/>
          <ac:picMkLst>
            <pc:docMk/>
            <pc:sldMk cId="2119205265" sldId="283"/>
            <ac:picMk id="13" creationId="{789E5203-5F1E-8D47-91F3-6DA992751A62}"/>
          </ac:picMkLst>
        </pc:picChg>
        <pc:picChg chg="add mod">
          <ac:chgData name="Ryan Johnson" userId="eadae105-63d8-41cd-8c02-d7192b4d65f0" providerId="ADAL" clId="{F08445F8-CF02-A146-8DF6-B6392BBB66AB}" dt="2020-02-24T23:55:30.832" v="2794" actId="1035"/>
          <ac:picMkLst>
            <pc:docMk/>
            <pc:sldMk cId="2119205265" sldId="283"/>
            <ac:picMk id="15" creationId="{476115D2-2C5D-9D43-B008-A960EAC8A7E9}"/>
          </ac:picMkLst>
        </pc:picChg>
        <pc:picChg chg="add mod">
          <ac:chgData name="Ryan Johnson" userId="eadae105-63d8-41cd-8c02-d7192b4d65f0" providerId="ADAL" clId="{F08445F8-CF02-A146-8DF6-B6392BBB66AB}" dt="2020-02-24T23:55:30.832" v="2794" actId="1035"/>
          <ac:picMkLst>
            <pc:docMk/>
            <pc:sldMk cId="2119205265" sldId="283"/>
            <ac:picMk id="17" creationId="{4A9FD226-212F-A149-BDD7-B931EAA78779}"/>
          </ac:picMkLst>
        </pc:picChg>
        <pc:picChg chg="add del mod">
          <ac:chgData name="Ryan Johnson" userId="eadae105-63d8-41cd-8c02-d7192b4d65f0" providerId="ADAL" clId="{F08445F8-CF02-A146-8DF6-B6392BBB66AB}" dt="2020-02-24T17:15:37.084" v="2643" actId="478"/>
          <ac:picMkLst>
            <pc:docMk/>
            <pc:sldMk cId="2119205265" sldId="283"/>
            <ac:picMk id="21" creationId="{2336EB09-6AFF-384B-84BE-E0D9AC8E87A5}"/>
          </ac:picMkLst>
        </pc:picChg>
      </pc:sldChg>
      <pc:sldChg chg="addSp delSp modSp delCm">
        <pc:chgData name="Ryan Johnson" userId="eadae105-63d8-41cd-8c02-d7192b4d65f0" providerId="ADAL" clId="{F08445F8-CF02-A146-8DF6-B6392BBB66AB}" dt="2020-02-28T12:27:34.765" v="5967" actId="207"/>
        <pc:sldMkLst>
          <pc:docMk/>
          <pc:sldMk cId="3628644125" sldId="284"/>
        </pc:sldMkLst>
        <pc:spChg chg="del">
          <ac:chgData name="Ryan Johnson" userId="eadae105-63d8-41cd-8c02-d7192b4d65f0" providerId="ADAL" clId="{F08445F8-CF02-A146-8DF6-B6392BBB66AB}" dt="2020-02-24T16:55:06.319" v="2155" actId="478"/>
          <ac:spMkLst>
            <pc:docMk/>
            <pc:sldMk cId="3628644125" sldId="284"/>
            <ac:spMk id="3" creationId="{6F16FC97-D708-BD49-A954-23608B5E811F}"/>
          </ac:spMkLst>
        </pc:spChg>
        <pc:spChg chg="add mod">
          <ac:chgData name="Ryan Johnson" userId="eadae105-63d8-41cd-8c02-d7192b4d65f0" providerId="ADAL" clId="{F08445F8-CF02-A146-8DF6-B6392BBB66AB}" dt="2020-02-25T23:34:59.278" v="3164" actId="1076"/>
          <ac:spMkLst>
            <pc:docMk/>
            <pc:sldMk cId="3628644125" sldId="284"/>
            <ac:spMk id="3" creationId="{B149150D-AD83-F44F-B123-5B01E92B643A}"/>
          </ac:spMkLst>
        </pc:spChg>
        <pc:spChg chg="add mod">
          <ac:chgData name="Ryan Johnson" userId="eadae105-63d8-41cd-8c02-d7192b4d65f0" providerId="ADAL" clId="{F08445F8-CF02-A146-8DF6-B6392BBB66AB}" dt="2020-02-24T16:54:59.995" v="2153"/>
          <ac:spMkLst>
            <pc:docMk/>
            <pc:sldMk cId="3628644125" sldId="284"/>
            <ac:spMk id="6" creationId="{84F717F4-EFCA-1F47-B23A-B1D25513E3A6}"/>
          </ac:spMkLst>
        </pc:spChg>
        <pc:spChg chg="add mod">
          <ac:chgData name="Ryan Johnson" userId="eadae105-63d8-41cd-8c02-d7192b4d65f0" providerId="ADAL" clId="{F08445F8-CF02-A146-8DF6-B6392BBB66AB}" dt="2020-02-25T23:34:59.278" v="3164" actId="1076"/>
          <ac:spMkLst>
            <pc:docMk/>
            <pc:sldMk cId="3628644125" sldId="284"/>
            <ac:spMk id="7" creationId="{670D6BAA-8F02-0043-972D-8F33E5BD8185}"/>
          </ac:spMkLst>
        </pc:spChg>
        <pc:spChg chg="mod">
          <ac:chgData name="Ryan Johnson" userId="eadae105-63d8-41cd-8c02-d7192b4d65f0" providerId="ADAL" clId="{F08445F8-CF02-A146-8DF6-B6392BBB66AB}" dt="2020-02-28T12:27:34.765" v="5967" actId="207"/>
          <ac:spMkLst>
            <pc:docMk/>
            <pc:sldMk cId="3628644125" sldId="284"/>
            <ac:spMk id="8" creationId="{092D260F-EF7A-6949-8CF6-D21C300B21E6}"/>
          </ac:spMkLst>
        </pc:spChg>
        <pc:spChg chg="add del mod">
          <ac:chgData name="Ryan Johnson" userId="eadae105-63d8-41cd-8c02-d7192b4d65f0" providerId="ADAL" clId="{F08445F8-CF02-A146-8DF6-B6392BBB66AB}" dt="2020-02-24T17:00:57.151" v="2242" actId="478"/>
          <ac:spMkLst>
            <pc:docMk/>
            <pc:sldMk cId="3628644125" sldId="284"/>
            <ac:spMk id="8" creationId="{A74D3570-B42D-1C4A-BFE2-39FF3633B152}"/>
          </ac:spMkLst>
        </pc:spChg>
        <pc:spChg chg="add del mod">
          <ac:chgData name="Ryan Johnson" userId="eadae105-63d8-41cd-8c02-d7192b4d65f0" providerId="ADAL" clId="{F08445F8-CF02-A146-8DF6-B6392BBB66AB}" dt="2020-02-24T17:04:51.032" v="2432" actId="478"/>
          <ac:spMkLst>
            <pc:docMk/>
            <pc:sldMk cId="3628644125" sldId="284"/>
            <ac:spMk id="9" creationId="{362B34AF-2453-F34F-B7B3-0699B8247677}"/>
          </ac:spMkLst>
        </pc:spChg>
        <pc:spChg chg="add del mod">
          <ac:chgData name="Ryan Johnson" userId="eadae105-63d8-41cd-8c02-d7192b4d65f0" providerId="ADAL" clId="{F08445F8-CF02-A146-8DF6-B6392BBB66AB}" dt="2020-02-25T23:32:45.557" v="3087" actId="478"/>
          <ac:spMkLst>
            <pc:docMk/>
            <pc:sldMk cId="3628644125" sldId="284"/>
            <ac:spMk id="10" creationId="{2F53BFDB-FF25-F64E-B412-4EE8D7C919F1}"/>
          </ac:spMkLst>
        </pc:spChg>
        <pc:spChg chg="add del">
          <ac:chgData name="Ryan Johnson" userId="eadae105-63d8-41cd-8c02-d7192b4d65f0" providerId="ADAL" clId="{F08445F8-CF02-A146-8DF6-B6392BBB66AB}" dt="2020-02-24T17:02:50.473" v="2359"/>
          <ac:spMkLst>
            <pc:docMk/>
            <pc:sldMk cId="3628644125" sldId="284"/>
            <ac:spMk id="11" creationId="{6EDC8C2A-5FAB-1A4D-97F6-F1A79FABD11C}"/>
          </ac:spMkLst>
        </pc:spChg>
        <pc:spChg chg="add mod">
          <ac:chgData name="Ryan Johnson" userId="eadae105-63d8-41cd-8c02-d7192b4d65f0" providerId="ADAL" clId="{F08445F8-CF02-A146-8DF6-B6392BBB66AB}" dt="2020-02-25T23:34:59.278" v="3164" actId="1076"/>
          <ac:spMkLst>
            <pc:docMk/>
            <pc:sldMk cId="3628644125" sldId="284"/>
            <ac:spMk id="12" creationId="{7F9394F7-BF47-ED48-85B7-BCEE1A85CAC3}"/>
          </ac:spMkLst>
        </pc:spChg>
        <pc:spChg chg="add del mod">
          <ac:chgData name="Ryan Johnson" userId="eadae105-63d8-41cd-8c02-d7192b4d65f0" providerId="ADAL" clId="{F08445F8-CF02-A146-8DF6-B6392BBB66AB}" dt="2020-02-25T23:32:31.937" v="3081" actId="478"/>
          <ac:spMkLst>
            <pc:docMk/>
            <pc:sldMk cId="3628644125" sldId="284"/>
            <ac:spMk id="13" creationId="{CE3CB5C8-0633-8F4A-94C7-827F81B6E4B3}"/>
          </ac:spMkLst>
        </pc:spChg>
        <pc:spChg chg="add del mod">
          <ac:chgData name="Ryan Johnson" userId="eadae105-63d8-41cd-8c02-d7192b4d65f0" providerId="ADAL" clId="{F08445F8-CF02-A146-8DF6-B6392BBB66AB}" dt="2020-02-24T23:55:54.607" v="2795"/>
          <ac:spMkLst>
            <pc:docMk/>
            <pc:sldMk cId="3628644125" sldId="284"/>
            <ac:spMk id="14" creationId="{E36CEA96-3638-E343-9CAE-200F1C23943B}"/>
          </ac:spMkLst>
        </pc:spChg>
        <pc:spChg chg="add del mod">
          <ac:chgData name="Ryan Johnson" userId="eadae105-63d8-41cd-8c02-d7192b4d65f0" providerId="ADAL" clId="{F08445F8-CF02-A146-8DF6-B6392BBB66AB}" dt="2020-02-24T23:58:34.349" v="2813"/>
          <ac:spMkLst>
            <pc:docMk/>
            <pc:sldMk cId="3628644125" sldId="284"/>
            <ac:spMk id="15" creationId="{3DE7BEAF-4B63-BF4D-A9AF-70745003920E}"/>
          </ac:spMkLst>
        </pc:spChg>
      </pc:sldChg>
      <pc:sldChg chg="addSp delSp modSp">
        <pc:chgData name="Ryan Johnson" userId="eadae105-63d8-41cd-8c02-d7192b4d65f0" providerId="ADAL" clId="{F08445F8-CF02-A146-8DF6-B6392BBB66AB}" dt="2020-02-28T09:56:25.506" v="5948" actId="1076"/>
        <pc:sldMkLst>
          <pc:docMk/>
          <pc:sldMk cId="3362522070" sldId="285"/>
        </pc:sldMkLst>
        <pc:spChg chg="mod">
          <ac:chgData name="Ryan Johnson" userId="eadae105-63d8-41cd-8c02-d7192b4d65f0" providerId="ADAL" clId="{F08445F8-CF02-A146-8DF6-B6392BBB66AB}" dt="2020-02-27T12:16:17.070" v="5857" actId="20577"/>
          <ac:spMkLst>
            <pc:docMk/>
            <pc:sldMk cId="3362522070" sldId="285"/>
            <ac:spMk id="4" creationId="{52E8FE25-2611-3840-88CB-0699C5D4C0B7}"/>
          </ac:spMkLst>
        </pc:spChg>
        <pc:spChg chg="add del mod">
          <ac:chgData name="Ryan Johnson" userId="eadae105-63d8-41cd-8c02-d7192b4d65f0" providerId="ADAL" clId="{F08445F8-CF02-A146-8DF6-B6392BBB66AB}" dt="2020-02-24T23:55:54.607" v="2795"/>
          <ac:spMkLst>
            <pc:docMk/>
            <pc:sldMk cId="3362522070" sldId="285"/>
            <ac:spMk id="6" creationId="{D5C2809B-000D-1E49-96DE-310D482935D5}"/>
          </ac:spMkLst>
        </pc:spChg>
        <pc:spChg chg="add del mod">
          <ac:chgData name="Ryan Johnson" userId="eadae105-63d8-41cd-8c02-d7192b4d65f0" providerId="ADAL" clId="{F08445F8-CF02-A146-8DF6-B6392BBB66AB}" dt="2020-02-24T23:58:34.349" v="2813"/>
          <ac:spMkLst>
            <pc:docMk/>
            <pc:sldMk cId="3362522070" sldId="285"/>
            <ac:spMk id="7" creationId="{F289A9C4-8393-D24E-AC15-981099413E49}"/>
          </ac:spMkLst>
        </pc:spChg>
        <pc:picChg chg="add del mod">
          <ac:chgData name="Ryan Johnson" userId="eadae105-63d8-41cd-8c02-d7192b4d65f0" providerId="ADAL" clId="{F08445F8-CF02-A146-8DF6-B6392BBB66AB}" dt="2020-02-27T13:46:06.081" v="5921" actId="478"/>
          <ac:picMkLst>
            <pc:docMk/>
            <pc:sldMk cId="3362522070" sldId="285"/>
            <ac:picMk id="3" creationId="{00CEC9D4-4715-F54D-93BE-7FCEA4851CB2}"/>
          </ac:picMkLst>
        </pc:picChg>
        <pc:picChg chg="add del mod">
          <ac:chgData name="Ryan Johnson" userId="eadae105-63d8-41cd-8c02-d7192b4d65f0" providerId="ADAL" clId="{F08445F8-CF02-A146-8DF6-B6392BBB66AB}" dt="2020-02-27T13:46:33.578" v="5925" actId="478"/>
          <ac:picMkLst>
            <pc:docMk/>
            <pc:sldMk cId="3362522070" sldId="285"/>
            <ac:picMk id="10" creationId="{7C160074-20C0-9240-B361-6656E5E35FB7}"/>
          </ac:picMkLst>
        </pc:picChg>
        <pc:picChg chg="mod">
          <ac:chgData name="Ryan Johnson" userId="eadae105-63d8-41cd-8c02-d7192b4d65f0" providerId="ADAL" clId="{F08445F8-CF02-A146-8DF6-B6392BBB66AB}" dt="2020-02-28T09:56:25.506" v="5948" actId="1076"/>
          <ac:picMkLst>
            <pc:docMk/>
            <pc:sldMk cId="3362522070" sldId="285"/>
            <ac:picMk id="11" creationId="{3D5CC63C-F3E0-0B40-9DB9-A8D7FB51E6A0}"/>
          </ac:picMkLst>
        </pc:picChg>
        <pc:picChg chg="add mod">
          <ac:chgData name="Ryan Johnson" userId="eadae105-63d8-41cd-8c02-d7192b4d65f0" providerId="ADAL" clId="{F08445F8-CF02-A146-8DF6-B6392BBB66AB}" dt="2020-02-27T13:47:47.424" v="5929" actId="1076"/>
          <ac:picMkLst>
            <pc:docMk/>
            <pc:sldMk cId="3362522070" sldId="285"/>
            <ac:picMk id="15" creationId="{EC0F812C-B76E-564A-BC02-344E522A1C90}"/>
          </ac:picMkLst>
        </pc:picChg>
      </pc:sldChg>
      <pc:sldChg chg="addSp delSp modSp">
        <pc:chgData name="Ryan Johnson" userId="eadae105-63d8-41cd-8c02-d7192b4d65f0" providerId="ADAL" clId="{F08445F8-CF02-A146-8DF6-B6392BBB66AB}" dt="2020-02-26T13:56:26.490" v="3902" actId="20577"/>
        <pc:sldMkLst>
          <pc:docMk/>
          <pc:sldMk cId="3768718473" sldId="286"/>
        </pc:sldMkLst>
        <pc:spChg chg="mod">
          <ac:chgData name="Ryan Johnson" userId="eadae105-63d8-41cd-8c02-d7192b4d65f0" providerId="ADAL" clId="{F08445F8-CF02-A146-8DF6-B6392BBB66AB}" dt="2020-02-26T13:56:26.490" v="3902" actId="20577"/>
          <ac:spMkLst>
            <pc:docMk/>
            <pc:sldMk cId="3768718473" sldId="286"/>
            <ac:spMk id="3" creationId="{D6017C37-9F06-1045-A8EE-469F2EC710C0}"/>
          </ac:spMkLst>
        </pc:spChg>
        <pc:spChg chg="add del mod">
          <ac:chgData name="Ryan Johnson" userId="eadae105-63d8-41cd-8c02-d7192b4d65f0" providerId="ADAL" clId="{F08445F8-CF02-A146-8DF6-B6392BBB66AB}" dt="2020-02-24T23:55:54.607" v="2795"/>
          <ac:spMkLst>
            <pc:docMk/>
            <pc:sldMk cId="3768718473" sldId="286"/>
            <ac:spMk id="6" creationId="{59DD88CA-6B19-1542-9D5A-73E4C6256367}"/>
          </ac:spMkLst>
        </pc:spChg>
        <pc:spChg chg="add del mod">
          <ac:chgData name="Ryan Johnson" userId="eadae105-63d8-41cd-8c02-d7192b4d65f0" providerId="ADAL" clId="{F08445F8-CF02-A146-8DF6-B6392BBB66AB}" dt="2020-02-24T23:58:34.349" v="2813"/>
          <ac:spMkLst>
            <pc:docMk/>
            <pc:sldMk cId="3768718473" sldId="286"/>
            <ac:spMk id="7" creationId="{AE6EA949-7339-F84E-9A70-791F57CDEE0D}"/>
          </ac:spMkLst>
        </pc:spChg>
      </pc:sldChg>
      <pc:sldChg chg="addSp delSp modSp modNotesTx">
        <pc:chgData name="Ryan Johnson" userId="eadae105-63d8-41cd-8c02-d7192b4d65f0" providerId="ADAL" clId="{F08445F8-CF02-A146-8DF6-B6392BBB66AB}" dt="2020-02-28T10:33:51.842" v="5966" actId="27636"/>
        <pc:sldMkLst>
          <pc:docMk/>
          <pc:sldMk cId="4143484760" sldId="287"/>
        </pc:sldMkLst>
        <pc:spChg chg="add mod">
          <ac:chgData name="Ryan Johnson" userId="eadae105-63d8-41cd-8c02-d7192b4d65f0" providerId="ADAL" clId="{F08445F8-CF02-A146-8DF6-B6392BBB66AB}" dt="2020-02-27T11:13:16.028" v="5366" actId="403"/>
          <ac:spMkLst>
            <pc:docMk/>
            <pc:sldMk cId="4143484760" sldId="287"/>
            <ac:spMk id="3" creationId="{AEA63C17-CE10-BF4D-B59A-5CDDFD586176}"/>
          </ac:spMkLst>
        </pc:spChg>
        <pc:spChg chg="del mod">
          <ac:chgData name="Ryan Johnson" userId="eadae105-63d8-41cd-8c02-d7192b4d65f0" providerId="ADAL" clId="{F08445F8-CF02-A146-8DF6-B6392BBB66AB}" dt="2020-02-26T13:56:38.838" v="3907" actId="478"/>
          <ac:spMkLst>
            <pc:docMk/>
            <pc:sldMk cId="4143484760" sldId="287"/>
            <ac:spMk id="3" creationId="{D6017C37-9F06-1045-A8EE-469F2EC710C0}"/>
          </ac:spMkLst>
        </pc:spChg>
        <pc:spChg chg="mod">
          <ac:chgData name="Ryan Johnson" userId="eadae105-63d8-41cd-8c02-d7192b4d65f0" providerId="ADAL" clId="{F08445F8-CF02-A146-8DF6-B6392BBB66AB}" dt="2020-02-28T10:33:51.842" v="5966" actId="27636"/>
          <ac:spMkLst>
            <pc:docMk/>
            <pc:sldMk cId="4143484760" sldId="287"/>
            <ac:spMk id="4" creationId="{52E8FE25-2611-3840-88CB-0699C5D4C0B7}"/>
          </ac:spMkLst>
        </pc:spChg>
        <pc:spChg chg="add del mod">
          <ac:chgData name="Ryan Johnson" userId="eadae105-63d8-41cd-8c02-d7192b4d65f0" providerId="ADAL" clId="{F08445F8-CF02-A146-8DF6-B6392BBB66AB}" dt="2020-02-24T23:55:54.607" v="2795"/>
          <ac:spMkLst>
            <pc:docMk/>
            <pc:sldMk cId="4143484760" sldId="287"/>
            <ac:spMk id="6" creationId="{FC62937D-76EE-EE4A-B83A-C5D35AF4A3CE}"/>
          </ac:spMkLst>
        </pc:spChg>
        <pc:spChg chg="add del mod">
          <ac:chgData name="Ryan Johnson" userId="eadae105-63d8-41cd-8c02-d7192b4d65f0" providerId="ADAL" clId="{F08445F8-CF02-A146-8DF6-B6392BBB66AB}" dt="2020-02-24T23:58:34.349" v="2813"/>
          <ac:spMkLst>
            <pc:docMk/>
            <pc:sldMk cId="4143484760" sldId="287"/>
            <ac:spMk id="7" creationId="{39125FEC-D113-FB4F-8B94-1B1BA3BA4664}"/>
          </ac:spMkLst>
        </pc:spChg>
        <pc:spChg chg="add del mod">
          <ac:chgData name="Ryan Johnson" userId="eadae105-63d8-41cd-8c02-d7192b4d65f0" providerId="ADAL" clId="{F08445F8-CF02-A146-8DF6-B6392BBB66AB}" dt="2020-02-26T13:57:22.292" v="3910" actId="478"/>
          <ac:spMkLst>
            <pc:docMk/>
            <pc:sldMk cId="4143484760" sldId="287"/>
            <ac:spMk id="8" creationId="{A1114423-1956-A548-8072-68AE466B662C}"/>
          </ac:spMkLst>
        </pc:spChg>
        <pc:spChg chg="add mod">
          <ac:chgData name="Ryan Johnson" userId="eadae105-63d8-41cd-8c02-d7192b4d65f0" providerId="ADAL" clId="{F08445F8-CF02-A146-8DF6-B6392BBB66AB}" dt="2020-02-27T11:13:37.125" v="5368" actId="2711"/>
          <ac:spMkLst>
            <pc:docMk/>
            <pc:sldMk cId="4143484760" sldId="287"/>
            <ac:spMk id="11" creationId="{B5898B85-2372-354D-8BF5-9F90FCF5E389}"/>
          </ac:spMkLst>
        </pc:spChg>
        <pc:picChg chg="add mod">
          <ac:chgData name="Ryan Johnson" userId="eadae105-63d8-41cd-8c02-d7192b4d65f0" providerId="ADAL" clId="{F08445F8-CF02-A146-8DF6-B6392BBB66AB}" dt="2020-02-27T11:08:45.661" v="5079" actId="1076"/>
          <ac:picMkLst>
            <pc:docMk/>
            <pc:sldMk cId="4143484760" sldId="287"/>
            <ac:picMk id="9" creationId="{40563EC1-333C-7A46-98E5-B889B3365681}"/>
          </ac:picMkLst>
        </pc:picChg>
        <pc:picChg chg="add mod">
          <ac:chgData name="Ryan Johnson" userId="eadae105-63d8-41cd-8c02-d7192b4d65f0" providerId="ADAL" clId="{F08445F8-CF02-A146-8DF6-B6392BBB66AB}" dt="2020-02-28T09:54:19.993" v="5947" actId="1035"/>
          <ac:picMkLst>
            <pc:docMk/>
            <pc:sldMk cId="4143484760" sldId="287"/>
            <ac:picMk id="10" creationId="{DC55307E-E518-E246-8234-63C35A83DE3B}"/>
          </ac:picMkLst>
        </pc:picChg>
      </pc:sldChg>
      <pc:sldChg chg="addSp delSp modSp">
        <pc:chgData name="Ryan Johnson" userId="eadae105-63d8-41cd-8c02-d7192b4d65f0" providerId="ADAL" clId="{F08445F8-CF02-A146-8DF6-B6392BBB66AB}" dt="2020-02-24T23:58:34.349" v="2813"/>
        <pc:sldMkLst>
          <pc:docMk/>
          <pc:sldMk cId="448384705" sldId="288"/>
        </pc:sldMkLst>
        <pc:spChg chg="add del mod">
          <ac:chgData name="Ryan Johnson" userId="eadae105-63d8-41cd-8c02-d7192b4d65f0" providerId="ADAL" clId="{F08445F8-CF02-A146-8DF6-B6392BBB66AB}" dt="2020-02-24T23:55:54.607" v="2795"/>
          <ac:spMkLst>
            <pc:docMk/>
            <pc:sldMk cId="448384705" sldId="288"/>
            <ac:spMk id="6" creationId="{86FE12DA-4EB0-A048-BC75-A207BB41654B}"/>
          </ac:spMkLst>
        </pc:spChg>
        <pc:spChg chg="add del mod">
          <ac:chgData name="Ryan Johnson" userId="eadae105-63d8-41cd-8c02-d7192b4d65f0" providerId="ADAL" clId="{F08445F8-CF02-A146-8DF6-B6392BBB66AB}" dt="2020-02-24T23:58:34.349" v="2813"/>
          <ac:spMkLst>
            <pc:docMk/>
            <pc:sldMk cId="448384705" sldId="288"/>
            <ac:spMk id="7" creationId="{38BB176C-628A-0C4C-8CA4-305D67B53D87}"/>
          </ac:spMkLst>
        </pc:spChg>
      </pc:sldChg>
      <pc:sldChg chg="addSp delSp modSp">
        <pc:chgData name="Ryan Johnson" userId="eadae105-63d8-41cd-8c02-d7192b4d65f0" providerId="ADAL" clId="{F08445F8-CF02-A146-8DF6-B6392BBB66AB}" dt="2020-02-26T12:23:29.793" v="3189" actId="2711"/>
        <pc:sldMkLst>
          <pc:docMk/>
          <pc:sldMk cId="415511176" sldId="289"/>
        </pc:sldMkLst>
        <pc:spChg chg="add del mod">
          <ac:chgData name="Ryan Johnson" userId="eadae105-63d8-41cd-8c02-d7192b4d65f0" providerId="ADAL" clId="{F08445F8-CF02-A146-8DF6-B6392BBB66AB}" dt="2020-02-24T23:55:54.607" v="2795"/>
          <ac:spMkLst>
            <pc:docMk/>
            <pc:sldMk cId="415511176" sldId="289"/>
            <ac:spMk id="6" creationId="{095DF6BE-6770-AE48-BEF1-3B9C5278FB4D}"/>
          </ac:spMkLst>
        </pc:spChg>
        <pc:spChg chg="add del mod">
          <ac:chgData name="Ryan Johnson" userId="eadae105-63d8-41cd-8c02-d7192b4d65f0" providerId="ADAL" clId="{F08445F8-CF02-A146-8DF6-B6392BBB66AB}" dt="2020-02-24T23:58:34.349" v="2813"/>
          <ac:spMkLst>
            <pc:docMk/>
            <pc:sldMk cId="415511176" sldId="289"/>
            <ac:spMk id="7" creationId="{79B26D94-ED64-2F49-978E-1C6D093229F6}"/>
          </ac:spMkLst>
        </pc:spChg>
        <pc:spChg chg="mod">
          <ac:chgData name="Ryan Johnson" userId="eadae105-63d8-41cd-8c02-d7192b4d65f0" providerId="ADAL" clId="{F08445F8-CF02-A146-8DF6-B6392BBB66AB}" dt="2020-02-26T12:23:29.793" v="3189" actId="2711"/>
          <ac:spMkLst>
            <pc:docMk/>
            <pc:sldMk cId="415511176" sldId="289"/>
            <ac:spMk id="23" creationId="{BE586234-5D0C-48D8-A173-BB0B3CEC6659}"/>
          </ac:spMkLst>
        </pc:spChg>
        <pc:spChg chg="mod">
          <ac:chgData name="Ryan Johnson" userId="eadae105-63d8-41cd-8c02-d7192b4d65f0" providerId="ADAL" clId="{F08445F8-CF02-A146-8DF6-B6392BBB66AB}" dt="2020-02-26T12:23:29.793" v="3189" actId="2711"/>
          <ac:spMkLst>
            <pc:docMk/>
            <pc:sldMk cId="415511176" sldId="289"/>
            <ac:spMk id="26" creationId="{958E75A0-9EDF-4A2E-83DF-1DA620FA5B52}"/>
          </ac:spMkLst>
        </pc:spChg>
      </pc:sldChg>
      <pc:sldChg chg="addSp delSp modSp add">
        <pc:chgData name="Ryan Johnson" userId="eadae105-63d8-41cd-8c02-d7192b4d65f0" providerId="ADAL" clId="{F08445F8-CF02-A146-8DF6-B6392BBB66AB}" dt="2020-02-28T12:38:33.278" v="5968" actId="1076"/>
        <pc:sldMkLst>
          <pc:docMk/>
          <pc:sldMk cId="24018255" sldId="290"/>
        </pc:sldMkLst>
        <pc:spChg chg="mod">
          <ac:chgData name="Ryan Johnson" userId="eadae105-63d8-41cd-8c02-d7192b4d65f0" providerId="ADAL" clId="{F08445F8-CF02-A146-8DF6-B6392BBB66AB}" dt="2020-02-28T12:38:33.278" v="5968" actId="1076"/>
          <ac:spMkLst>
            <pc:docMk/>
            <pc:sldMk cId="24018255" sldId="290"/>
            <ac:spMk id="2" creationId="{91500B63-A890-A64D-8558-552A609E57F5}"/>
          </ac:spMkLst>
        </pc:spChg>
        <pc:spChg chg="mod">
          <ac:chgData name="Ryan Johnson" userId="eadae105-63d8-41cd-8c02-d7192b4d65f0" providerId="ADAL" clId="{F08445F8-CF02-A146-8DF6-B6392BBB66AB}" dt="2020-02-27T11:35:24.922" v="5459" actId="1076"/>
          <ac:spMkLst>
            <pc:docMk/>
            <pc:sldMk cId="24018255" sldId="290"/>
            <ac:spMk id="3" creationId="{53E5BC9A-6594-0B4F-AADD-2B0E58ED0D3C}"/>
          </ac:spMkLst>
        </pc:spChg>
        <pc:spChg chg="add mod">
          <ac:chgData name="Ryan Johnson" userId="eadae105-63d8-41cd-8c02-d7192b4d65f0" providerId="ADAL" clId="{F08445F8-CF02-A146-8DF6-B6392BBB66AB}" dt="2020-02-27T11:37:04.501" v="5525" actId="1076"/>
          <ac:spMkLst>
            <pc:docMk/>
            <pc:sldMk cId="24018255" sldId="290"/>
            <ac:spMk id="4" creationId="{F08928BB-4F57-644C-BED2-C8134C728DE3}"/>
          </ac:spMkLst>
        </pc:spChg>
        <pc:spChg chg="add del mod">
          <ac:chgData name="Ryan Johnson" userId="eadae105-63d8-41cd-8c02-d7192b4d65f0" providerId="ADAL" clId="{F08445F8-CF02-A146-8DF6-B6392BBB66AB}" dt="2020-02-24T23:55:54.607" v="2795"/>
          <ac:spMkLst>
            <pc:docMk/>
            <pc:sldMk cId="24018255" sldId="290"/>
            <ac:spMk id="6" creationId="{579A57C4-7762-3A47-A056-921E08CA36DC}"/>
          </ac:spMkLst>
        </pc:spChg>
        <pc:spChg chg="add del mod">
          <ac:chgData name="Ryan Johnson" userId="eadae105-63d8-41cd-8c02-d7192b4d65f0" providerId="ADAL" clId="{F08445F8-CF02-A146-8DF6-B6392BBB66AB}" dt="2020-02-24T23:58:34.349" v="2813"/>
          <ac:spMkLst>
            <pc:docMk/>
            <pc:sldMk cId="24018255" sldId="290"/>
            <ac:spMk id="7" creationId="{ACAE0A86-FDC6-3740-8AFA-DD45E75B24C5}"/>
          </ac:spMkLst>
        </pc:spChg>
        <pc:picChg chg="add mod modCrop">
          <ac:chgData name="Ryan Johnson" userId="eadae105-63d8-41cd-8c02-d7192b4d65f0" providerId="ADAL" clId="{F08445F8-CF02-A146-8DF6-B6392BBB66AB}" dt="2020-02-24T23:58:23.920" v="2810"/>
          <ac:picMkLst>
            <pc:docMk/>
            <pc:sldMk cId="24018255" sldId="290"/>
            <ac:picMk id="5" creationId="{82931403-6E87-5A4C-8CDF-1AFE176079C2}"/>
          </ac:picMkLst>
        </pc:picChg>
      </pc:sldChg>
      <pc:sldChg chg="addSp delSp modSp add mod">
        <pc:chgData name="Ryan Johnson" userId="eadae105-63d8-41cd-8c02-d7192b4d65f0" providerId="ADAL" clId="{F08445F8-CF02-A146-8DF6-B6392BBB66AB}" dt="2020-02-27T12:18:37.190" v="5862" actId="20577"/>
        <pc:sldMkLst>
          <pc:docMk/>
          <pc:sldMk cId="2935613106" sldId="291"/>
        </pc:sldMkLst>
        <pc:spChg chg="del">
          <ac:chgData name="Ryan Johnson" userId="eadae105-63d8-41cd-8c02-d7192b4d65f0" providerId="ADAL" clId="{F08445F8-CF02-A146-8DF6-B6392BBB66AB}" dt="2020-02-24T16:31:39.398" v="895" actId="478"/>
          <ac:spMkLst>
            <pc:docMk/>
            <pc:sldMk cId="2935613106" sldId="291"/>
            <ac:spMk id="2" creationId="{FB0C32CF-D374-0F41-BEB3-7E11AEDE932F}"/>
          </ac:spMkLst>
        </pc:spChg>
        <pc:spChg chg="add mod">
          <ac:chgData name="Ryan Johnson" userId="eadae105-63d8-41cd-8c02-d7192b4d65f0" providerId="ADAL" clId="{F08445F8-CF02-A146-8DF6-B6392BBB66AB}" dt="2020-02-27T12:10:08.376" v="5638" actId="20577"/>
          <ac:spMkLst>
            <pc:docMk/>
            <pc:sldMk cId="2935613106" sldId="291"/>
            <ac:spMk id="3" creationId="{3C0DB2D1-8A31-BE47-B2FE-067715837379}"/>
          </ac:spMkLst>
        </pc:spChg>
        <pc:spChg chg="add del mod">
          <ac:chgData name="Ryan Johnson" userId="eadae105-63d8-41cd-8c02-d7192b4d65f0" providerId="ADAL" clId="{F08445F8-CF02-A146-8DF6-B6392BBB66AB}" dt="2020-02-24T23:55:54.607" v="2795"/>
          <ac:spMkLst>
            <pc:docMk/>
            <pc:sldMk cId="2935613106" sldId="291"/>
            <ac:spMk id="4" creationId="{B5F67A07-427E-904E-9F53-94309A386F7F}"/>
          </ac:spMkLst>
        </pc:spChg>
        <pc:spChg chg="add del mod">
          <ac:chgData name="Ryan Johnson" userId="eadae105-63d8-41cd-8c02-d7192b4d65f0" providerId="ADAL" clId="{F08445F8-CF02-A146-8DF6-B6392BBB66AB}" dt="2020-02-24T23:58:34.349" v="2813"/>
          <ac:spMkLst>
            <pc:docMk/>
            <pc:sldMk cId="2935613106" sldId="291"/>
            <ac:spMk id="5" creationId="{2614ACB7-DA6C-C144-AF65-FA66E4F26D1C}"/>
          </ac:spMkLst>
        </pc:spChg>
        <pc:spChg chg="mod">
          <ac:chgData name="Ryan Johnson" userId="eadae105-63d8-41cd-8c02-d7192b4d65f0" providerId="ADAL" clId="{F08445F8-CF02-A146-8DF6-B6392BBB66AB}" dt="2020-02-27T12:18:37.190" v="5862" actId="20577"/>
          <ac:spMkLst>
            <pc:docMk/>
            <pc:sldMk cId="2935613106" sldId="291"/>
            <ac:spMk id="7" creationId="{2012CFAD-99E2-104B-B6B1-04A374707DDC}"/>
          </ac:spMkLst>
        </pc:spChg>
        <pc:spChg chg="del">
          <ac:chgData name="Ryan Johnson" userId="eadae105-63d8-41cd-8c02-d7192b4d65f0" providerId="ADAL" clId="{F08445F8-CF02-A146-8DF6-B6392BBB66AB}" dt="2020-02-24T16:31:39.398" v="895" actId="478"/>
          <ac:spMkLst>
            <pc:docMk/>
            <pc:sldMk cId="2935613106" sldId="291"/>
            <ac:spMk id="14" creationId="{F2F09683-7EA1-DE4F-B532-9D6E1F214203}"/>
          </ac:spMkLst>
        </pc:spChg>
        <pc:spChg chg="del">
          <ac:chgData name="Ryan Johnson" userId="eadae105-63d8-41cd-8c02-d7192b4d65f0" providerId="ADAL" clId="{F08445F8-CF02-A146-8DF6-B6392BBB66AB}" dt="2020-02-24T16:31:39.398" v="895" actId="478"/>
          <ac:spMkLst>
            <pc:docMk/>
            <pc:sldMk cId="2935613106" sldId="291"/>
            <ac:spMk id="15" creationId="{EB020D98-60EB-BC46-9CE3-E18C6BA7947A}"/>
          </ac:spMkLst>
        </pc:spChg>
        <pc:spChg chg="del">
          <ac:chgData name="Ryan Johnson" userId="eadae105-63d8-41cd-8c02-d7192b4d65f0" providerId="ADAL" clId="{F08445F8-CF02-A146-8DF6-B6392BBB66AB}" dt="2020-02-24T16:31:39.398" v="895" actId="478"/>
          <ac:spMkLst>
            <pc:docMk/>
            <pc:sldMk cId="2935613106" sldId="291"/>
            <ac:spMk id="16" creationId="{D1DE2CA3-16A5-D24D-BB8B-2A21E4F115F8}"/>
          </ac:spMkLst>
        </pc:spChg>
        <pc:spChg chg="del">
          <ac:chgData name="Ryan Johnson" userId="eadae105-63d8-41cd-8c02-d7192b4d65f0" providerId="ADAL" clId="{F08445F8-CF02-A146-8DF6-B6392BBB66AB}" dt="2020-02-24T16:31:39.398" v="895" actId="478"/>
          <ac:spMkLst>
            <pc:docMk/>
            <pc:sldMk cId="2935613106" sldId="291"/>
            <ac:spMk id="17" creationId="{00503852-11C1-B64B-8171-CF7BC5296172}"/>
          </ac:spMkLst>
        </pc:spChg>
        <pc:spChg chg="mod">
          <ac:chgData name="Ryan Johnson" userId="eadae105-63d8-41cd-8c02-d7192b4d65f0" providerId="ADAL" clId="{F08445F8-CF02-A146-8DF6-B6392BBB66AB}" dt="2020-02-26T13:22:31.950" v="3677" actId="20577"/>
          <ac:spMkLst>
            <pc:docMk/>
            <pc:sldMk cId="2935613106" sldId="291"/>
            <ac:spMk id="18" creationId="{3F210E8E-D288-9A45-A660-EF20E68496D2}"/>
          </ac:spMkLst>
        </pc:spChg>
        <pc:spChg chg="del mod">
          <ac:chgData name="Ryan Johnson" userId="eadae105-63d8-41cd-8c02-d7192b4d65f0" providerId="ADAL" clId="{F08445F8-CF02-A146-8DF6-B6392BBB66AB}" dt="2020-02-24T16:31:45.106" v="899" actId="478"/>
          <ac:spMkLst>
            <pc:docMk/>
            <pc:sldMk cId="2935613106" sldId="291"/>
            <ac:spMk id="19" creationId="{510BC748-20F8-DA40-B5EC-68DCF2C86ADC}"/>
          </ac:spMkLst>
        </pc:spChg>
        <pc:spChg chg="del">
          <ac:chgData name="Ryan Johnson" userId="eadae105-63d8-41cd-8c02-d7192b4d65f0" providerId="ADAL" clId="{F08445F8-CF02-A146-8DF6-B6392BBB66AB}" dt="2020-02-24T16:31:39.398" v="895" actId="478"/>
          <ac:spMkLst>
            <pc:docMk/>
            <pc:sldMk cId="2935613106" sldId="291"/>
            <ac:spMk id="26" creationId="{6E40B224-8167-564A-8367-73C8699890EC}"/>
          </ac:spMkLst>
        </pc:spChg>
        <pc:spChg chg="del">
          <ac:chgData name="Ryan Johnson" userId="eadae105-63d8-41cd-8c02-d7192b4d65f0" providerId="ADAL" clId="{F08445F8-CF02-A146-8DF6-B6392BBB66AB}" dt="2020-02-24T16:31:39.398" v="895" actId="478"/>
          <ac:spMkLst>
            <pc:docMk/>
            <pc:sldMk cId="2935613106" sldId="291"/>
            <ac:spMk id="27" creationId="{32304F99-C791-2E4E-930B-9C99BEA03FC4}"/>
          </ac:spMkLst>
        </pc:spChg>
        <pc:spChg chg="del">
          <ac:chgData name="Ryan Johnson" userId="eadae105-63d8-41cd-8c02-d7192b4d65f0" providerId="ADAL" clId="{F08445F8-CF02-A146-8DF6-B6392BBB66AB}" dt="2020-02-24T16:31:39.398" v="895" actId="478"/>
          <ac:spMkLst>
            <pc:docMk/>
            <pc:sldMk cId="2935613106" sldId="291"/>
            <ac:spMk id="28" creationId="{55B51762-F46C-544B-9E4C-875176E7EA54}"/>
          </ac:spMkLst>
        </pc:spChg>
        <pc:spChg chg="del">
          <ac:chgData name="Ryan Johnson" userId="eadae105-63d8-41cd-8c02-d7192b4d65f0" providerId="ADAL" clId="{F08445F8-CF02-A146-8DF6-B6392BBB66AB}" dt="2020-02-24T16:31:39.398" v="895" actId="478"/>
          <ac:spMkLst>
            <pc:docMk/>
            <pc:sldMk cId="2935613106" sldId="291"/>
            <ac:spMk id="29" creationId="{1D666799-5A5A-3048-B521-24EEA4CB7242}"/>
          </ac:spMkLst>
        </pc:spChg>
        <pc:spChg chg="del">
          <ac:chgData name="Ryan Johnson" userId="eadae105-63d8-41cd-8c02-d7192b4d65f0" providerId="ADAL" clId="{F08445F8-CF02-A146-8DF6-B6392BBB66AB}" dt="2020-02-24T16:31:39.398" v="895" actId="478"/>
          <ac:spMkLst>
            <pc:docMk/>
            <pc:sldMk cId="2935613106" sldId="291"/>
            <ac:spMk id="31" creationId="{97E156BE-D61E-4C49-A022-4522E1173BDC}"/>
          </ac:spMkLst>
        </pc:spChg>
        <pc:spChg chg="del">
          <ac:chgData name="Ryan Johnson" userId="eadae105-63d8-41cd-8c02-d7192b4d65f0" providerId="ADAL" clId="{F08445F8-CF02-A146-8DF6-B6392BBB66AB}" dt="2020-02-24T16:31:39.398" v="895" actId="478"/>
          <ac:spMkLst>
            <pc:docMk/>
            <pc:sldMk cId="2935613106" sldId="291"/>
            <ac:spMk id="32" creationId="{8A6A0C7E-5557-504E-A7D1-7D3F9ADF2A5D}"/>
          </ac:spMkLst>
        </pc:spChg>
        <pc:grpChg chg="del">
          <ac:chgData name="Ryan Johnson" userId="eadae105-63d8-41cd-8c02-d7192b4d65f0" providerId="ADAL" clId="{F08445F8-CF02-A146-8DF6-B6392BBB66AB}" dt="2020-02-24T16:31:39.398" v="895" actId="478"/>
          <ac:grpSpMkLst>
            <pc:docMk/>
            <pc:sldMk cId="2935613106" sldId="291"/>
            <ac:grpSpMk id="21" creationId="{1D242661-5EB5-3845-B8F3-C1DA98791295}"/>
          </ac:grpSpMkLst>
        </pc:grpChg>
        <pc:graphicFrameChg chg="add del mod">
          <ac:chgData name="Ryan Johnson" userId="eadae105-63d8-41cd-8c02-d7192b4d65f0" providerId="ADAL" clId="{F08445F8-CF02-A146-8DF6-B6392BBB66AB}" dt="2020-02-24T16:36:22.705" v="947" actId="478"/>
          <ac:graphicFrameMkLst>
            <pc:docMk/>
            <pc:sldMk cId="2935613106" sldId="291"/>
            <ac:graphicFrameMk id="30" creationId="{9F0BCBAD-6DBB-EB43-BC70-7140BEBFDB67}"/>
          </ac:graphicFrameMkLst>
        </pc:graphicFrameChg>
        <pc:graphicFrameChg chg="add del mod">
          <ac:chgData name="Ryan Johnson" userId="eadae105-63d8-41cd-8c02-d7192b4d65f0" providerId="ADAL" clId="{F08445F8-CF02-A146-8DF6-B6392BBB66AB}" dt="2020-02-24T16:36:24.027" v="948" actId="478"/>
          <ac:graphicFrameMkLst>
            <pc:docMk/>
            <pc:sldMk cId="2935613106" sldId="291"/>
            <ac:graphicFrameMk id="33" creationId="{692A9414-6508-2544-A76B-B1DFBC9C4E91}"/>
          </ac:graphicFrameMkLst>
        </pc:graphicFrameChg>
        <pc:picChg chg="del">
          <ac:chgData name="Ryan Johnson" userId="eadae105-63d8-41cd-8c02-d7192b4d65f0" providerId="ADAL" clId="{F08445F8-CF02-A146-8DF6-B6392BBB66AB}" dt="2020-02-24T16:31:41.776" v="896" actId="478"/>
          <ac:picMkLst>
            <pc:docMk/>
            <pc:sldMk cId="2935613106" sldId="291"/>
            <ac:picMk id="10" creationId="{A2434242-C9DE-4744-A2E5-6011E956979C}"/>
          </ac:picMkLst>
        </pc:picChg>
        <pc:picChg chg="del">
          <ac:chgData name="Ryan Johnson" userId="eadae105-63d8-41cd-8c02-d7192b4d65f0" providerId="ADAL" clId="{F08445F8-CF02-A146-8DF6-B6392BBB66AB}" dt="2020-02-24T16:31:41.776" v="896" actId="478"/>
          <ac:picMkLst>
            <pc:docMk/>
            <pc:sldMk cId="2935613106" sldId="291"/>
            <ac:picMk id="11" creationId="{B8312B84-3AA1-2F45-9ACF-E8996C43CD6A}"/>
          </ac:picMkLst>
        </pc:picChg>
        <pc:picChg chg="del">
          <ac:chgData name="Ryan Johnson" userId="eadae105-63d8-41cd-8c02-d7192b4d65f0" providerId="ADAL" clId="{F08445F8-CF02-A146-8DF6-B6392BBB66AB}" dt="2020-02-24T16:31:41.776" v="896" actId="478"/>
          <ac:picMkLst>
            <pc:docMk/>
            <pc:sldMk cId="2935613106" sldId="291"/>
            <ac:picMk id="12" creationId="{0604DB4A-82E7-1F4D-9187-0C242E352814}"/>
          </ac:picMkLst>
        </pc:picChg>
        <pc:picChg chg="del">
          <ac:chgData name="Ryan Johnson" userId="eadae105-63d8-41cd-8c02-d7192b4d65f0" providerId="ADAL" clId="{F08445F8-CF02-A146-8DF6-B6392BBB66AB}" dt="2020-02-24T16:31:41.776" v="896" actId="478"/>
          <ac:picMkLst>
            <pc:docMk/>
            <pc:sldMk cId="2935613106" sldId="291"/>
            <ac:picMk id="13" creationId="{26238FAE-BCDF-E541-839F-FE39E5790198}"/>
          </ac:picMkLst>
        </pc:picChg>
        <pc:picChg chg="del">
          <ac:chgData name="Ryan Johnson" userId="eadae105-63d8-41cd-8c02-d7192b4d65f0" providerId="ADAL" clId="{F08445F8-CF02-A146-8DF6-B6392BBB66AB}" dt="2020-02-24T16:31:39.398" v="895" actId="478"/>
          <ac:picMkLst>
            <pc:docMk/>
            <pc:sldMk cId="2935613106" sldId="291"/>
            <ac:picMk id="20" creationId="{99534013-AD55-7A47-ABC5-CD3DF9D63ACF}"/>
          </ac:picMkLst>
        </pc:picChg>
        <pc:picChg chg="del">
          <ac:chgData name="Ryan Johnson" userId="eadae105-63d8-41cd-8c02-d7192b4d65f0" providerId="ADAL" clId="{F08445F8-CF02-A146-8DF6-B6392BBB66AB}" dt="2020-02-24T16:31:39.398" v="895" actId="478"/>
          <ac:picMkLst>
            <pc:docMk/>
            <pc:sldMk cId="2935613106" sldId="291"/>
            <ac:picMk id="24" creationId="{C1B20686-33A1-714B-ABC9-39C4345823D4}"/>
          </ac:picMkLst>
        </pc:picChg>
        <pc:picChg chg="del">
          <ac:chgData name="Ryan Johnson" userId="eadae105-63d8-41cd-8c02-d7192b4d65f0" providerId="ADAL" clId="{F08445F8-CF02-A146-8DF6-B6392BBB66AB}" dt="2020-02-24T16:31:39.398" v="895" actId="478"/>
          <ac:picMkLst>
            <pc:docMk/>
            <pc:sldMk cId="2935613106" sldId="291"/>
            <ac:picMk id="25" creationId="{83FF1090-4EAF-7141-9E7E-EB79C17DC1A5}"/>
          </ac:picMkLst>
        </pc:picChg>
      </pc:sldChg>
      <pc:sldChg chg="addSp delSp modSp add">
        <pc:chgData name="Ryan Johnson" userId="eadae105-63d8-41cd-8c02-d7192b4d65f0" providerId="ADAL" clId="{F08445F8-CF02-A146-8DF6-B6392BBB66AB}" dt="2020-02-24T23:58:34.349" v="2813"/>
        <pc:sldMkLst>
          <pc:docMk/>
          <pc:sldMk cId="3765928450" sldId="292"/>
        </pc:sldMkLst>
        <pc:spChg chg="mod">
          <ac:chgData name="Ryan Johnson" userId="eadae105-63d8-41cd-8c02-d7192b4d65f0" providerId="ADAL" clId="{F08445F8-CF02-A146-8DF6-B6392BBB66AB}" dt="2020-02-24T23:49:04.401" v="2740" actId="14100"/>
          <ac:spMkLst>
            <pc:docMk/>
            <pc:sldMk cId="3765928450" sldId="292"/>
            <ac:spMk id="3" creationId="{6F16FC97-D708-BD49-A954-23608B5E811F}"/>
          </ac:spMkLst>
        </pc:spChg>
        <pc:spChg chg="del mod">
          <ac:chgData name="Ryan Johnson" userId="eadae105-63d8-41cd-8c02-d7192b4d65f0" providerId="ADAL" clId="{F08445F8-CF02-A146-8DF6-B6392BBB66AB}" dt="2020-02-24T23:49:07.275" v="2741" actId="478"/>
          <ac:spMkLst>
            <pc:docMk/>
            <pc:sldMk cId="3765928450" sldId="292"/>
            <ac:spMk id="6" creationId="{84F717F4-EFCA-1F47-B23A-B1D25513E3A6}"/>
          </ac:spMkLst>
        </pc:spChg>
        <pc:spChg chg="add del mod">
          <ac:chgData name="Ryan Johnson" userId="eadae105-63d8-41cd-8c02-d7192b4d65f0" providerId="ADAL" clId="{F08445F8-CF02-A146-8DF6-B6392BBB66AB}" dt="2020-02-24T23:55:54.607" v="2795"/>
          <ac:spMkLst>
            <pc:docMk/>
            <pc:sldMk cId="3765928450" sldId="292"/>
            <ac:spMk id="8" creationId="{CEA0611B-C165-FE4C-B894-4AAEED39949E}"/>
          </ac:spMkLst>
        </pc:spChg>
        <pc:spChg chg="add del mod">
          <ac:chgData name="Ryan Johnson" userId="eadae105-63d8-41cd-8c02-d7192b4d65f0" providerId="ADAL" clId="{F08445F8-CF02-A146-8DF6-B6392BBB66AB}" dt="2020-02-24T23:58:34.349" v="2813"/>
          <ac:spMkLst>
            <pc:docMk/>
            <pc:sldMk cId="3765928450" sldId="292"/>
            <ac:spMk id="9" creationId="{B4BF34CA-3495-554B-830F-198E3977ED29}"/>
          </ac:spMkLst>
        </pc:spChg>
        <pc:picChg chg="add mod">
          <ac:chgData name="Ryan Johnson" userId="eadae105-63d8-41cd-8c02-d7192b4d65f0" providerId="ADAL" clId="{F08445F8-CF02-A146-8DF6-B6392BBB66AB}" dt="2020-02-24T23:52:14.219" v="2768" actId="1440"/>
          <ac:picMkLst>
            <pc:docMk/>
            <pc:sldMk cId="3765928450" sldId="292"/>
            <ac:picMk id="7" creationId="{9AC91359-3ECC-5C45-84ED-0CE496737795}"/>
          </ac:picMkLst>
        </pc:picChg>
      </pc:sldChg>
      <pc:sldChg chg="addSp delSp modSp add ord addCm delCm">
        <pc:chgData name="Ryan Johnson" userId="eadae105-63d8-41cd-8c02-d7192b4d65f0" providerId="ADAL" clId="{F08445F8-CF02-A146-8DF6-B6392BBB66AB}" dt="2020-03-02T11:41:58.854" v="6106" actId="1076"/>
        <pc:sldMkLst>
          <pc:docMk/>
          <pc:sldMk cId="3206727136" sldId="293"/>
        </pc:sldMkLst>
        <pc:spChg chg="add del mod">
          <ac:chgData name="Ryan Johnson" userId="eadae105-63d8-41cd-8c02-d7192b4d65f0" providerId="ADAL" clId="{F08445F8-CF02-A146-8DF6-B6392BBB66AB}" dt="2020-02-24T23:55:54.607" v="2795"/>
          <ac:spMkLst>
            <pc:docMk/>
            <pc:sldMk cId="3206727136" sldId="293"/>
            <ac:spMk id="2" creationId="{FE07BCD1-332A-074F-8AD1-E69384D2FDC2}"/>
          </ac:spMkLst>
        </pc:spChg>
        <pc:spChg chg="del mod">
          <ac:chgData name="Ryan Johnson" userId="eadae105-63d8-41cd-8c02-d7192b4d65f0" providerId="ADAL" clId="{F08445F8-CF02-A146-8DF6-B6392BBB66AB}" dt="2020-02-26T13:07:47.887" v="3201" actId="12084"/>
          <ac:spMkLst>
            <pc:docMk/>
            <pc:sldMk cId="3206727136" sldId="293"/>
            <ac:spMk id="3" creationId="{3C0DB2D1-8A31-BE47-B2FE-067715837379}"/>
          </ac:spMkLst>
        </pc:spChg>
        <pc:spChg chg="add del mod">
          <ac:chgData name="Ryan Johnson" userId="eadae105-63d8-41cd-8c02-d7192b4d65f0" providerId="ADAL" clId="{F08445F8-CF02-A146-8DF6-B6392BBB66AB}" dt="2020-02-24T23:58:34.349" v="2813"/>
          <ac:spMkLst>
            <pc:docMk/>
            <pc:sldMk cId="3206727136" sldId="293"/>
            <ac:spMk id="4" creationId="{8C78EF26-34D7-144F-908F-1BD7AFB731DD}"/>
          </ac:spMkLst>
        </pc:spChg>
        <pc:spChg chg="mod">
          <ac:chgData name="Ryan Johnson" userId="eadae105-63d8-41cd-8c02-d7192b4d65f0" providerId="ADAL" clId="{F08445F8-CF02-A146-8DF6-B6392BBB66AB}" dt="2020-02-27T12:18:33.649" v="5859" actId="27636"/>
          <ac:spMkLst>
            <pc:docMk/>
            <pc:sldMk cId="3206727136" sldId="293"/>
            <ac:spMk id="7" creationId="{2012CFAD-99E2-104B-B6B1-04A374707DDC}"/>
          </ac:spMkLst>
        </pc:spChg>
        <pc:spChg chg="add del mod">
          <ac:chgData name="Ryan Johnson" userId="eadae105-63d8-41cd-8c02-d7192b4d65f0" providerId="ADAL" clId="{F08445F8-CF02-A146-8DF6-B6392BBB66AB}" dt="2020-02-26T13:07:39.941" v="3200" actId="478"/>
          <ac:spMkLst>
            <pc:docMk/>
            <pc:sldMk cId="3206727136" sldId="293"/>
            <ac:spMk id="13" creationId="{E9C65B35-195E-D04C-BBDF-B39B96D70205}"/>
          </ac:spMkLst>
        </pc:spChg>
        <pc:spChg chg="add del mod">
          <ac:chgData name="Ryan Johnson" userId="eadae105-63d8-41cd-8c02-d7192b4d65f0" providerId="ADAL" clId="{F08445F8-CF02-A146-8DF6-B6392BBB66AB}" dt="2020-02-26T13:08:18.762" v="3210" actId="11529"/>
          <ac:spMkLst>
            <pc:docMk/>
            <pc:sldMk cId="3206727136" sldId="293"/>
            <ac:spMk id="15" creationId="{1AE428A8-381A-224F-9604-B2903E67844A}"/>
          </ac:spMkLst>
        </pc:spChg>
        <pc:spChg chg="add del mod">
          <ac:chgData name="Ryan Johnson" userId="eadae105-63d8-41cd-8c02-d7192b4d65f0" providerId="ADAL" clId="{F08445F8-CF02-A146-8DF6-B6392BBB66AB}" dt="2020-02-26T13:16:58.416" v="3567" actId="478"/>
          <ac:spMkLst>
            <pc:docMk/>
            <pc:sldMk cId="3206727136" sldId="293"/>
            <ac:spMk id="16" creationId="{669CCBCB-DA02-1F49-AF0D-979A6686999A}"/>
          </ac:spMkLst>
        </pc:spChg>
        <pc:spChg chg="add mod">
          <ac:chgData name="Ryan Johnson" userId="eadae105-63d8-41cd-8c02-d7192b4d65f0" providerId="ADAL" clId="{F08445F8-CF02-A146-8DF6-B6392BBB66AB}" dt="2020-03-02T11:41:46.385" v="6102" actId="164"/>
          <ac:spMkLst>
            <pc:docMk/>
            <pc:sldMk cId="3206727136" sldId="293"/>
            <ac:spMk id="17" creationId="{1D3FE069-218D-FD46-88FD-F498E0E0E491}"/>
          </ac:spMkLst>
        </pc:spChg>
        <pc:spChg chg="mod">
          <ac:chgData name="Ryan Johnson" userId="eadae105-63d8-41cd-8c02-d7192b4d65f0" providerId="ADAL" clId="{F08445F8-CF02-A146-8DF6-B6392BBB66AB}" dt="2020-02-26T13:13:11.567" v="3281" actId="20577"/>
          <ac:spMkLst>
            <pc:docMk/>
            <pc:sldMk cId="3206727136" sldId="293"/>
            <ac:spMk id="18" creationId="{3F210E8E-D288-9A45-A660-EF20E68496D2}"/>
          </ac:spMkLst>
        </pc:spChg>
        <pc:spChg chg="add mod">
          <ac:chgData name="Ryan Johnson" userId="eadae105-63d8-41cd-8c02-d7192b4d65f0" providerId="ADAL" clId="{F08445F8-CF02-A146-8DF6-B6392BBB66AB}" dt="2020-03-02T11:41:23.414" v="6098" actId="164"/>
          <ac:spMkLst>
            <pc:docMk/>
            <pc:sldMk cId="3206727136" sldId="293"/>
            <ac:spMk id="19" creationId="{06F4792B-E823-D942-87F2-5A4B22475ACF}"/>
          </ac:spMkLst>
        </pc:spChg>
        <pc:spChg chg="add mod">
          <ac:chgData name="Ryan Johnson" userId="eadae105-63d8-41cd-8c02-d7192b4d65f0" providerId="ADAL" clId="{F08445F8-CF02-A146-8DF6-B6392BBB66AB}" dt="2020-03-02T11:41:42.114" v="6101" actId="164"/>
          <ac:spMkLst>
            <pc:docMk/>
            <pc:sldMk cId="3206727136" sldId="293"/>
            <ac:spMk id="22" creationId="{AC06AEB9-810D-4C46-B28C-ACB445373C3D}"/>
          </ac:spMkLst>
        </pc:spChg>
        <pc:spChg chg="add mod">
          <ac:chgData name="Ryan Johnson" userId="eadae105-63d8-41cd-8c02-d7192b4d65f0" providerId="ADAL" clId="{F08445F8-CF02-A146-8DF6-B6392BBB66AB}" dt="2020-03-02T11:41:49.579" v="6103" actId="164"/>
          <ac:spMkLst>
            <pc:docMk/>
            <pc:sldMk cId="3206727136" sldId="293"/>
            <ac:spMk id="23" creationId="{3E9E3C37-31AF-624A-9617-378CE3F3EB4E}"/>
          </ac:spMkLst>
        </pc:spChg>
        <pc:spChg chg="add mod">
          <ac:chgData name="Ryan Johnson" userId="eadae105-63d8-41cd-8c02-d7192b4d65f0" providerId="ADAL" clId="{F08445F8-CF02-A146-8DF6-B6392BBB66AB}" dt="2020-03-02T11:41:29.048" v="6099" actId="164"/>
          <ac:spMkLst>
            <pc:docMk/>
            <pc:sldMk cId="3206727136" sldId="293"/>
            <ac:spMk id="26" creationId="{59F9ED93-8779-9A47-8D8B-4E72D976A30E}"/>
          </ac:spMkLst>
        </pc:spChg>
        <pc:spChg chg="add mod">
          <ac:chgData name="Ryan Johnson" userId="eadae105-63d8-41cd-8c02-d7192b4d65f0" providerId="ADAL" clId="{F08445F8-CF02-A146-8DF6-B6392BBB66AB}" dt="2020-03-02T11:41:33.848" v="6100" actId="164"/>
          <ac:spMkLst>
            <pc:docMk/>
            <pc:sldMk cId="3206727136" sldId="293"/>
            <ac:spMk id="29" creationId="{7FC5F226-D540-CA4E-A8CF-2D82B5B285DD}"/>
          </ac:spMkLst>
        </pc:spChg>
        <pc:grpChg chg="add mod">
          <ac:chgData name="Ryan Johnson" userId="eadae105-63d8-41cd-8c02-d7192b4d65f0" providerId="ADAL" clId="{F08445F8-CF02-A146-8DF6-B6392BBB66AB}" dt="2020-03-02T11:41:23.414" v="6098" actId="164"/>
          <ac:grpSpMkLst>
            <pc:docMk/>
            <pc:sldMk cId="3206727136" sldId="293"/>
            <ac:grpSpMk id="2" creationId="{6D7D8C54-718F-2043-9277-C72916E7712E}"/>
          </ac:grpSpMkLst>
        </pc:grpChg>
        <pc:grpChg chg="add mod">
          <ac:chgData name="Ryan Johnson" userId="eadae105-63d8-41cd-8c02-d7192b4d65f0" providerId="ADAL" clId="{F08445F8-CF02-A146-8DF6-B6392BBB66AB}" dt="2020-03-02T11:41:58.854" v="6106" actId="1076"/>
          <ac:grpSpMkLst>
            <pc:docMk/>
            <pc:sldMk cId="3206727136" sldId="293"/>
            <ac:grpSpMk id="3" creationId="{CDB4ECF4-72E1-934A-BBF8-DF1B27AB2619}"/>
          </ac:grpSpMkLst>
        </pc:grpChg>
        <pc:grpChg chg="add mod">
          <ac:chgData name="Ryan Johnson" userId="eadae105-63d8-41cd-8c02-d7192b4d65f0" providerId="ADAL" clId="{F08445F8-CF02-A146-8DF6-B6392BBB66AB}" dt="2020-03-02T11:41:33.848" v="6100" actId="164"/>
          <ac:grpSpMkLst>
            <pc:docMk/>
            <pc:sldMk cId="3206727136" sldId="293"/>
            <ac:grpSpMk id="8" creationId="{105DCBA8-11CC-114C-B60F-F654AFF62C42}"/>
          </ac:grpSpMkLst>
        </pc:grpChg>
        <pc:grpChg chg="add mod">
          <ac:chgData name="Ryan Johnson" userId="eadae105-63d8-41cd-8c02-d7192b4d65f0" providerId="ADAL" clId="{F08445F8-CF02-A146-8DF6-B6392BBB66AB}" dt="2020-03-02T11:41:54.675" v="6105" actId="1076"/>
          <ac:grpSpMkLst>
            <pc:docMk/>
            <pc:sldMk cId="3206727136" sldId="293"/>
            <ac:grpSpMk id="11" creationId="{22596366-8162-FD44-9CE4-5617A32E26DD}"/>
          </ac:grpSpMkLst>
        </pc:grpChg>
        <pc:grpChg chg="add mod">
          <ac:chgData name="Ryan Johnson" userId="eadae105-63d8-41cd-8c02-d7192b4d65f0" providerId="ADAL" clId="{F08445F8-CF02-A146-8DF6-B6392BBB66AB}" dt="2020-03-02T11:41:46.385" v="6102" actId="164"/>
          <ac:grpSpMkLst>
            <pc:docMk/>
            <pc:sldMk cId="3206727136" sldId="293"/>
            <ac:grpSpMk id="13" creationId="{AA7B0CD2-F2F7-7243-AFFF-C471E08AD248}"/>
          </ac:grpSpMkLst>
        </pc:grpChg>
        <pc:grpChg chg="add mod">
          <ac:chgData name="Ryan Johnson" userId="eadae105-63d8-41cd-8c02-d7192b4d65f0" providerId="ADAL" clId="{F08445F8-CF02-A146-8DF6-B6392BBB66AB}" dt="2020-03-02T11:41:49.579" v="6103" actId="164"/>
          <ac:grpSpMkLst>
            <pc:docMk/>
            <pc:sldMk cId="3206727136" sldId="293"/>
            <ac:grpSpMk id="14" creationId="{0F100E4A-AB59-6F4B-A1AD-58BC7EA1064D}"/>
          </ac:grpSpMkLst>
        </pc:grpChg>
        <pc:graphicFrameChg chg="add del mod">
          <ac:chgData name="Ryan Johnson" userId="eadae105-63d8-41cd-8c02-d7192b4d65f0" providerId="ADAL" clId="{F08445F8-CF02-A146-8DF6-B6392BBB66AB}" dt="2020-02-26T13:11:00.311" v="3216" actId="11529"/>
          <ac:graphicFrameMkLst>
            <pc:docMk/>
            <pc:sldMk cId="3206727136" sldId="293"/>
            <ac:graphicFrameMk id="14" creationId="{2119D3C6-3C48-6B49-8556-7B4F9B572CED}"/>
          </ac:graphicFrameMkLst>
        </pc:graphicFrameChg>
        <pc:picChg chg="add mod">
          <ac:chgData name="Ryan Johnson" userId="eadae105-63d8-41cd-8c02-d7192b4d65f0" providerId="ADAL" clId="{F08445F8-CF02-A146-8DF6-B6392BBB66AB}" dt="2020-03-02T11:41:46.385" v="6102" actId="164"/>
          <ac:picMkLst>
            <pc:docMk/>
            <pc:sldMk cId="3206727136" sldId="293"/>
            <ac:picMk id="5" creationId="{D237CFFB-9B51-2044-898B-BDC4623D6444}"/>
          </ac:picMkLst>
        </pc:picChg>
        <pc:picChg chg="add mod">
          <ac:chgData name="Ryan Johnson" userId="eadae105-63d8-41cd-8c02-d7192b4d65f0" providerId="ADAL" clId="{F08445F8-CF02-A146-8DF6-B6392BBB66AB}" dt="2020-03-02T11:41:23.414" v="6098" actId="164"/>
          <ac:picMkLst>
            <pc:docMk/>
            <pc:sldMk cId="3206727136" sldId="293"/>
            <ac:picMk id="10" creationId="{6FC6367D-D800-EC45-92DC-B59C665B0227}"/>
          </ac:picMkLst>
        </pc:picChg>
        <pc:picChg chg="add mod">
          <ac:chgData name="Ryan Johnson" userId="eadae105-63d8-41cd-8c02-d7192b4d65f0" providerId="ADAL" clId="{F08445F8-CF02-A146-8DF6-B6392BBB66AB}" dt="2020-03-02T11:41:49.579" v="6103" actId="164"/>
          <ac:picMkLst>
            <pc:docMk/>
            <pc:sldMk cId="3206727136" sldId="293"/>
            <ac:picMk id="12" creationId="{9BDC8B0D-0FF1-4A42-9AC6-145BD4C06013}"/>
          </ac:picMkLst>
        </pc:picChg>
        <pc:picChg chg="add del mod">
          <ac:chgData name="Ryan Johnson" userId="eadae105-63d8-41cd-8c02-d7192b4d65f0" providerId="ADAL" clId="{F08445F8-CF02-A146-8DF6-B6392BBB66AB}" dt="2020-02-26T13:20:02.103" v="3629" actId="478"/>
          <ac:picMkLst>
            <pc:docMk/>
            <pc:sldMk cId="3206727136" sldId="293"/>
            <ac:picMk id="21" creationId="{A0560461-9D3D-D64D-856A-23357ADE9B93}"/>
          </ac:picMkLst>
        </pc:picChg>
        <pc:picChg chg="add mod">
          <ac:chgData name="Ryan Johnson" userId="eadae105-63d8-41cd-8c02-d7192b4d65f0" providerId="ADAL" clId="{F08445F8-CF02-A146-8DF6-B6392BBB66AB}" dt="2020-03-02T11:41:29.048" v="6099" actId="164"/>
          <ac:picMkLst>
            <pc:docMk/>
            <pc:sldMk cId="3206727136" sldId="293"/>
            <ac:picMk id="25" creationId="{FEEF228D-6C6F-DB48-A7EC-6FEA3386E004}"/>
          </ac:picMkLst>
        </pc:picChg>
        <pc:picChg chg="add mod">
          <ac:chgData name="Ryan Johnson" userId="eadae105-63d8-41cd-8c02-d7192b4d65f0" providerId="ADAL" clId="{F08445F8-CF02-A146-8DF6-B6392BBB66AB}" dt="2020-03-02T11:41:33.848" v="6100" actId="164"/>
          <ac:picMkLst>
            <pc:docMk/>
            <pc:sldMk cId="3206727136" sldId="293"/>
            <ac:picMk id="28" creationId="{1FFA830E-4BD3-474F-B2EF-D5B152C28D45}"/>
          </ac:picMkLst>
        </pc:picChg>
        <pc:picChg chg="add mod">
          <ac:chgData name="Ryan Johnson" userId="eadae105-63d8-41cd-8c02-d7192b4d65f0" providerId="ADAL" clId="{F08445F8-CF02-A146-8DF6-B6392BBB66AB}" dt="2020-03-02T11:41:42.114" v="6101" actId="164"/>
          <ac:picMkLst>
            <pc:docMk/>
            <pc:sldMk cId="3206727136" sldId="293"/>
            <ac:picMk id="31" creationId="{270A12F4-A661-E542-9187-D41FCC4044B5}"/>
          </ac:picMkLst>
        </pc:picChg>
      </pc:sldChg>
      <pc:sldChg chg="add del">
        <pc:chgData name="Ryan Johnson" userId="eadae105-63d8-41cd-8c02-d7192b4d65f0" providerId="ADAL" clId="{F08445F8-CF02-A146-8DF6-B6392BBB66AB}" dt="2020-02-24T23:54:53.364" v="2781" actId="2696"/>
        <pc:sldMkLst>
          <pc:docMk/>
          <pc:sldMk cId="616112298" sldId="294"/>
        </pc:sldMkLst>
      </pc:sldChg>
      <pc:sldChg chg="addSp modSp add del">
        <pc:chgData name="Ryan Johnson" userId="eadae105-63d8-41cd-8c02-d7192b4d65f0" providerId="ADAL" clId="{F08445F8-CF02-A146-8DF6-B6392BBB66AB}" dt="2020-02-25T00:02:13.337" v="3022" actId="2696"/>
        <pc:sldMkLst>
          <pc:docMk/>
          <pc:sldMk cId="3631934774" sldId="294"/>
        </pc:sldMkLst>
        <pc:spChg chg="mod">
          <ac:chgData name="Ryan Johnson" userId="eadae105-63d8-41cd-8c02-d7192b4d65f0" providerId="ADAL" clId="{F08445F8-CF02-A146-8DF6-B6392BBB66AB}" dt="2020-02-24T23:59:30.274" v="2885" actId="20577"/>
          <ac:spMkLst>
            <pc:docMk/>
            <pc:sldMk cId="3631934774" sldId="294"/>
            <ac:spMk id="2" creationId="{A87D6A3F-DF3A-9A4A-B923-6EC0A93B1739}"/>
          </ac:spMkLst>
        </pc:spChg>
        <pc:spChg chg="mod">
          <ac:chgData name="Ryan Johnson" userId="eadae105-63d8-41cd-8c02-d7192b4d65f0" providerId="ADAL" clId="{F08445F8-CF02-A146-8DF6-B6392BBB66AB}" dt="2020-02-25T00:00:08.381" v="2999" actId="20577"/>
          <ac:spMkLst>
            <pc:docMk/>
            <pc:sldMk cId="3631934774" sldId="294"/>
            <ac:spMk id="3" creationId="{3C30B531-3484-244E-880F-A6A718065B32}"/>
          </ac:spMkLst>
        </pc:spChg>
        <pc:picChg chg="add mod">
          <ac:chgData name="Ryan Johnson" userId="eadae105-63d8-41cd-8c02-d7192b4d65f0" providerId="ADAL" clId="{F08445F8-CF02-A146-8DF6-B6392BBB66AB}" dt="2020-02-25T00:01:56.779" v="3021" actId="1367"/>
          <ac:picMkLst>
            <pc:docMk/>
            <pc:sldMk cId="3631934774" sldId="294"/>
            <ac:picMk id="5" creationId="{DA8E97AA-0608-1F47-95C5-86594BC2EB10}"/>
          </ac:picMkLst>
        </pc:picChg>
      </pc:sldChg>
      <pc:sldChg chg="add del">
        <pc:chgData name="Ryan Johnson" userId="eadae105-63d8-41cd-8c02-d7192b4d65f0" providerId="ADAL" clId="{F08445F8-CF02-A146-8DF6-B6392BBB66AB}" dt="2020-02-24T23:54:50.153" v="2780" actId="2696"/>
        <pc:sldMkLst>
          <pc:docMk/>
          <pc:sldMk cId="1182289651" sldId="295"/>
        </pc:sldMkLst>
      </pc:sldChg>
      <pc:sldChg chg="modSp">
        <pc:chgData name="Ryan Johnson" userId="eadae105-63d8-41cd-8c02-d7192b4d65f0" providerId="ADAL" clId="{F08445F8-CF02-A146-8DF6-B6392BBB66AB}" dt="2020-02-27T12:05:12.016" v="5592" actId="404"/>
        <pc:sldMkLst>
          <pc:docMk/>
          <pc:sldMk cId="3260725038" sldId="300"/>
        </pc:sldMkLst>
        <pc:spChg chg="mod">
          <ac:chgData name="Ryan Johnson" userId="eadae105-63d8-41cd-8c02-d7192b4d65f0" providerId="ADAL" clId="{F08445F8-CF02-A146-8DF6-B6392BBB66AB}" dt="2020-02-27T12:02:18.461" v="5579" actId="207"/>
          <ac:spMkLst>
            <pc:docMk/>
            <pc:sldMk cId="3260725038" sldId="300"/>
            <ac:spMk id="11" creationId="{89DFF5C5-4131-E248-8379-AD9CA75D1F78}"/>
          </ac:spMkLst>
        </pc:spChg>
        <pc:graphicFrameChg chg="mod">
          <ac:chgData name="Ryan Johnson" userId="eadae105-63d8-41cd-8c02-d7192b4d65f0" providerId="ADAL" clId="{F08445F8-CF02-A146-8DF6-B6392BBB66AB}" dt="2020-02-27T12:05:12.016" v="5592" actId="404"/>
          <ac:graphicFrameMkLst>
            <pc:docMk/>
            <pc:sldMk cId="3260725038" sldId="300"/>
            <ac:graphicFrameMk id="6" creationId="{41C13E19-DC14-9D48-B43D-1473786FE50D}"/>
          </ac:graphicFrameMkLst>
        </pc:graphicFrameChg>
      </pc:sldChg>
      <pc:sldChg chg="modSp add del">
        <pc:chgData name="Ryan Johnson" userId="eadae105-63d8-41cd-8c02-d7192b4d65f0" providerId="ADAL" clId="{F08445F8-CF02-A146-8DF6-B6392BBB66AB}" dt="2020-02-26T13:52:06.563" v="3891" actId="2696"/>
        <pc:sldMkLst>
          <pc:docMk/>
          <pc:sldMk cId="974585471" sldId="301"/>
        </pc:sldMkLst>
        <pc:spChg chg="mod">
          <ac:chgData name="Ryan Johnson" userId="eadae105-63d8-41cd-8c02-d7192b4d65f0" providerId="ADAL" clId="{F08445F8-CF02-A146-8DF6-B6392BBB66AB}" dt="2020-02-26T13:52:00.670" v="3890" actId="20577"/>
          <ac:spMkLst>
            <pc:docMk/>
            <pc:sldMk cId="974585471" sldId="301"/>
            <ac:spMk id="2" creationId="{E8608542-84F2-324A-9971-06FDB5E86F3D}"/>
          </ac:spMkLst>
        </pc:spChg>
      </pc:sldChg>
      <pc:sldChg chg="addSp delSp modSp">
        <pc:chgData name="Ryan Johnson" userId="eadae105-63d8-41cd-8c02-d7192b4d65f0" providerId="ADAL" clId="{F08445F8-CF02-A146-8DF6-B6392BBB66AB}" dt="2020-02-27T12:15:54.553" v="5856" actId="478"/>
        <pc:sldMkLst>
          <pc:docMk/>
          <pc:sldMk cId="2209152307" sldId="301"/>
        </pc:sldMkLst>
        <pc:spChg chg="mod">
          <ac:chgData name="Ryan Johnson" userId="eadae105-63d8-41cd-8c02-d7192b4d65f0" providerId="ADAL" clId="{F08445F8-CF02-A146-8DF6-B6392BBB66AB}" dt="2020-02-27T12:07:28.865" v="5613" actId="207"/>
          <ac:spMkLst>
            <pc:docMk/>
            <pc:sldMk cId="2209152307" sldId="301"/>
            <ac:spMk id="10" creationId="{EFD39696-F19F-884F-A1E6-B893E74FC8C7}"/>
          </ac:spMkLst>
        </pc:spChg>
        <pc:graphicFrameChg chg="mod">
          <ac:chgData name="Ryan Johnson" userId="eadae105-63d8-41cd-8c02-d7192b4d65f0" providerId="ADAL" clId="{F08445F8-CF02-A146-8DF6-B6392BBB66AB}" dt="2020-02-27T12:07:15.932" v="5611" actId="1076"/>
          <ac:graphicFrameMkLst>
            <pc:docMk/>
            <pc:sldMk cId="2209152307" sldId="301"/>
            <ac:graphicFrameMk id="13" creationId="{19687FCC-7890-3B4B-B00D-0CB06149D4D2}"/>
          </ac:graphicFrameMkLst>
        </pc:graphicFrameChg>
        <pc:picChg chg="add del mod">
          <ac:chgData name="Ryan Johnson" userId="eadae105-63d8-41cd-8c02-d7192b4d65f0" providerId="ADAL" clId="{F08445F8-CF02-A146-8DF6-B6392BBB66AB}" dt="2020-02-27T12:15:54.553" v="5856" actId="478"/>
          <ac:picMkLst>
            <pc:docMk/>
            <pc:sldMk cId="2209152307" sldId="301"/>
            <ac:picMk id="3" creationId="{02CC3AF0-49A8-8F43-A246-983AA7D026E5}"/>
          </ac:picMkLst>
        </pc:picChg>
      </pc:sldChg>
      <pc:sldChg chg="addSp delSp modSp add">
        <pc:chgData name="Ryan Johnson" userId="eadae105-63d8-41cd-8c02-d7192b4d65f0" providerId="ADAL" clId="{F08445F8-CF02-A146-8DF6-B6392BBB66AB}" dt="2020-02-28T10:30:59.323" v="5954" actId="2085"/>
        <pc:sldMkLst>
          <pc:docMk/>
          <pc:sldMk cId="3590188017" sldId="304"/>
        </pc:sldMkLst>
        <pc:spChg chg="del">
          <ac:chgData name="Ryan Johnson" userId="eadae105-63d8-41cd-8c02-d7192b4d65f0" providerId="ADAL" clId="{F08445F8-CF02-A146-8DF6-B6392BBB66AB}" dt="2020-02-27T11:33:18.952" v="5440"/>
          <ac:spMkLst>
            <pc:docMk/>
            <pc:sldMk cId="3590188017" sldId="304"/>
            <ac:spMk id="2" creationId="{C434F3F7-65C8-4E40-B4D4-98329C3D1B30}"/>
          </ac:spMkLst>
        </pc:spChg>
        <pc:spChg chg="del">
          <ac:chgData name="Ryan Johnson" userId="eadae105-63d8-41cd-8c02-d7192b4d65f0" providerId="ADAL" clId="{F08445F8-CF02-A146-8DF6-B6392BBB66AB}" dt="2020-02-27T11:33:18.952" v="5440"/>
          <ac:spMkLst>
            <pc:docMk/>
            <pc:sldMk cId="3590188017" sldId="304"/>
            <ac:spMk id="3" creationId="{5C5AA1D1-86A9-8E47-9814-DC0FAA287F82}"/>
          </ac:spMkLst>
        </pc:spChg>
        <pc:spChg chg="mod">
          <ac:chgData name="Ryan Johnson" userId="eadae105-63d8-41cd-8c02-d7192b4d65f0" providerId="ADAL" clId="{F08445F8-CF02-A146-8DF6-B6392BBB66AB}" dt="2020-02-27T11:43:00.060" v="5563" actId="207"/>
          <ac:spMkLst>
            <pc:docMk/>
            <pc:sldMk cId="3590188017" sldId="304"/>
            <ac:spMk id="4" creationId="{252F3C35-6E76-C745-91B1-4051E6F41D55}"/>
          </ac:spMkLst>
        </pc:spChg>
        <pc:spChg chg="add mod">
          <ac:chgData name="Ryan Johnson" userId="eadae105-63d8-41cd-8c02-d7192b4d65f0" providerId="ADAL" clId="{F08445F8-CF02-A146-8DF6-B6392BBB66AB}" dt="2020-02-27T11:44:09.768" v="5573" actId="1076"/>
          <ac:spMkLst>
            <pc:docMk/>
            <pc:sldMk cId="3590188017" sldId="304"/>
            <ac:spMk id="5" creationId="{8F70EDE3-C35F-FB41-82C4-C0E6E616F09F}"/>
          </ac:spMkLst>
        </pc:spChg>
        <pc:spChg chg="add del mod">
          <ac:chgData name="Ryan Johnson" userId="eadae105-63d8-41cd-8c02-d7192b4d65f0" providerId="ADAL" clId="{F08445F8-CF02-A146-8DF6-B6392BBB66AB}" dt="2020-02-27T11:37:29.131" v="5536" actId="478"/>
          <ac:spMkLst>
            <pc:docMk/>
            <pc:sldMk cId="3590188017" sldId="304"/>
            <ac:spMk id="6" creationId="{AF02F7F4-5654-D641-8DFA-09596A6DDD23}"/>
          </ac:spMkLst>
        </pc:spChg>
        <pc:spChg chg="add mod">
          <ac:chgData name="Ryan Johnson" userId="eadae105-63d8-41cd-8c02-d7192b4d65f0" providerId="ADAL" clId="{F08445F8-CF02-A146-8DF6-B6392BBB66AB}" dt="2020-02-28T10:30:59.323" v="5954" actId="2085"/>
          <ac:spMkLst>
            <pc:docMk/>
            <pc:sldMk cId="3590188017" sldId="304"/>
            <ac:spMk id="9" creationId="{E6C291B1-F5A8-7C4E-BAAD-35A069158A03}"/>
          </ac:spMkLst>
        </pc:spChg>
        <pc:picChg chg="add del mod">
          <ac:chgData name="Ryan Johnson" userId="eadae105-63d8-41cd-8c02-d7192b4d65f0" providerId="ADAL" clId="{F08445F8-CF02-A146-8DF6-B6392BBB66AB}" dt="2020-02-27T11:42:53.282" v="5562" actId="478"/>
          <ac:picMkLst>
            <pc:docMk/>
            <pc:sldMk cId="3590188017" sldId="304"/>
            <ac:picMk id="7" creationId="{1FE2E6A9-7C2F-4447-AA0D-DB9F1EA62C81}"/>
          </ac:picMkLst>
        </pc:picChg>
        <pc:picChg chg="add del mod">
          <ac:chgData name="Ryan Johnson" userId="eadae105-63d8-41cd-8c02-d7192b4d65f0" providerId="ADAL" clId="{F08445F8-CF02-A146-8DF6-B6392BBB66AB}" dt="2020-02-27T11:42:43.139" v="5558" actId="478"/>
          <ac:picMkLst>
            <pc:docMk/>
            <pc:sldMk cId="3590188017" sldId="304"/>
            <ac:picMk id="8" creationId="{70671642-40F8-B549-9A50-5CA61B19982D}"/>
          </ac:picMkLst>
        </pc:picChg>
        <pc:picChg chg="add mod">
          <ac:chgData name="Ryan Johnson" userId="eadae105-63d8-41cd-8c02-d7192b4d65f0" providerId="ADAL" clId="{F08445F8-CF02-A146-8DF6-B6392BBB66AB}" dt="2020-02-27T11:44:01.153" v="5571" actId="1076"/>
          <ac:picMkLst>
            <pc:docMk/>
            <pc:sldMk cId="3590188017" sldId="304"/>
            <ac:picMk id="10" creationId="{CE2F3DA6-B480-024F-B5E2-FD96FD298130}"/>
          </ac:picMkLst>
        </pc:picChg>
        <pc:picChg chg="add mod">
          <ac:chgData name="Ryan Johnson" userId="eadae105-63d8-41cd-8c02-d7192b4d65f0" providerId="ADAL" clId="{F08445F8-CF02-A146-8DF6-B6392BBB66AB}" dt="2020-02-27T11:43:58.229" v="5570" actId="1076"/>
          <ac:picMkLst>
            <pc:docMk/>
            <pc:sldMk cId="3590188017" sldId="304"/>
            <ac:picMk id="11" creationId="{5C6750A2-97B1-DF48-917E-DCF46B7277BF}"/>
          </ac:picMkLst>
        </pc:picChg>
      </pc:sldChg>
      <pc:sldChg chg="addSp delSp modSp add del">
        <pc:chgData name="Ryan Johnson" userId="eadae105-63d8-41cd-8c02-d7192b4d65f0" providerId="ADAL" clId="{F08445F8-CF02-A146-8DF6-B6392BBB66AB}" dt="2020-02-27T11:33:41.341" v="5445" actId="2696"/>
        <pc:sldMkLst>
          <pc:docMk/>
          <pc:sldMk cId="69688323" sldId="305"/>
        </pc:sldMkLst>
        <pc:spChg chg="del">
          <ac:chgData name="Ryan Johnson" userId="eadae105-63d8-41cd-8c02-d7192b4d65f0" providerId="ADAL" clId="{F08445F8-CF02-A146-8DF6-B6392BBB66AB}" dt="2020-02-27T11:33:29.353" v="5442"/>
          <ac:spMkLst>
            <pc:docMk/>
            <pc:sldMk cId="69688323" sldId="305"/>
            <ac:spMk id="2" creationId="{E78D4F20-E69A-A94D-918B-C2A77A26E360}"/>
          </ac:spMkLst>
        </pc:spChg>
        <pc:spChg chg="del">
          <ac:chgData name="Ryan Johnson" userId="eadae105-63d8-41cd-8c02-d7192b4d65f0" providerId="ADAL" clId="{F08445F8-CF02-A146-8DF6-B6392BBB66AB}" dt="2020-02-27T11:33:29.353" v="5442"/>
          <ac:spMkLst>
            <pc:docMk/>
            <pc:sldMk cId="69688323" sldId="305"/>
            <ac:spMk id="3" creationId="{8CE8A978-BF8F-FC40-9891-B58CDB344962}"/>
          </ac:spMkLst>
        </pc:spChg>
        <pc:spChg chg="add mod">
          <ac:chgData name="Ryan Johnson" userId="eadae105-63d8-41cd-8c02-d7192b4d65f0" providerId="ADAL" clId="{F08445F8-CF02-A146-8DF6-B6392BBB66AB}" dt="2020-02-27T11:33:33.062" v="5444" actId="20577"/>
          <ac:spMkLst>
            <pc:docMk/>
            <pc:sldMk cId="69688323" sldId="305"/>
            <ac:spMk id="5" creationId="{47F97D93-4BF9-6147-9007-5C291A1BC0E6}"/>
          </ac:spMkLst>
        </pc:spChg>
        <pc:spChg chg="add mod">
          <ac:chgData name="Ryan Johnson" userId="eadae105-63d8-41cd-8c02-d7192b4d65f0" providerId="ADAL" clId="{F08445F8-CF02-A146-8DF6-B6392BBB66AB}" dt="2020-02-27T11:33:29.353" v="5442"/>
          <ac:spMkLst>
            <pc:docMk/>
            <pc:sldMk cId="69688323" sldId="305"/>
            <ac:spMk id="6" creationId="{33F8FA8D-640B-614F-87A5-FFE8FAB5F6E7}"/>
          </ac:spMkLst>
        </pc:spChg>
      </pc:sldChg>
      <pc:sldChg chg="add del setBg">
        <pc:chgData name="Ryan Johnson" userId="eadae105-63d8-41cd-8c02-d7192b4d65f0" providerId="ADAL" clId="{F08445F8-CF02-A146-8DF6-B6392BBB66AB}" dt="2020-02-27T12:32:59.915" v="5866"/>
        <pc:sldMkLst>
          <pc:docMk/>
          <pc:sldMk cId="2413325078" sldId="305"/>
        </pc:sldMkLst>
      </pc:sldChg>
      <pc:sldChg chg="addSp modSp ord modTransition">
        <pc:chgData name="Ryan Johnson" userId="eadae105-63d8-41cd-8c02-d7192b4d65f0" providerId="ADAL" clId="{F08445F8-CF02-A146-8DF6-B6392BBB66AB}" dt="2020-03-04T09:42:11.575" v="6115"/>
        <pc:sldMkLst>
          <pc:docMk/>
          <pc:sldMk cId="2679696733" sldId="305"/>
        </pc:sldMkLst>
        <pc:spChg chg="mod">
          <ac:chgData name="Ryan Johnson" userId="eadae105-63d8-41cd-8c02-d7192b4d65f0" providerId="ADAL" clId="{F08445F8-CF02-A146-8DF6-B6392BBB66AB}" dt="2020-03-02T11:06:39.622" v="6094" actId="27636"/>
          <ac:spMkLst>
            <pc:docMk/>
            <pc:sldMk cId="2679696733" sldId="305"/>
            <ac:spMk id="2" creationId="{FF28ABC9-7C2E-8340-89DF-89A1A9CC02FA}"/>
          </ac:spMkLst>
        </pc:spChg>
        <pc:spChg chg="mod">
          <ac:chgData name="Ryan Johnson" userId="eadae105-63d8-41cd-8c02-d7192b4d65f0" providerId="ADAL" clId="{F08445F8-CF02-A146-8DF6-B6392BBB66AB}" dt="2020-03-02T11:06:03.336" v="6083"/>
          <ac:spMkLst>
            <pc:docMk/>
            <pc:sldMk cId="2679696733" sldId="305"/>
            <ac:spMk id="3" creationId="{A924A46D-F5F7-D641-9484-6BAA8FF645BE}"/>
          </ac:spMkLst>
        </pc:spChg>
        <pc:picChg chg="add mod">
          <ac:chgData name="Ryan Johnson" userId="eadae105-63d8-41cd-8c02-d7192b4d65f0" providerId="ADAL" clId="{F08445F8-CF02-A146-8DF6-B6392BBB66AB}" dt="2020-03-02T11:10:21.628" v="6097" actId="18331"/>
          <ac:picMkLst>
            <pc:docMk/>
            <pc:sldMk cId="2679696733" sldId="305"/>
            <ac:picMk id="6" creationId="{20678F50-F019-9743-BAF9-EE1289D91EBC}"/>
          </ac:picMkLst>
        </pc:picChg>
        <pc:picChg chg="mod">
          <ac:chgData name="Ryan Johnson" userId="eadae105-63d8-41cd-8c02-d7192b4d65f0" providerId="ADAL" clId="{F08445F8-CF02-A146-8DF6-B6392BBB66AB}" dt="2020-03-02T11:08:01.295" v="6096" actId="1076"/>
          <ac:picMkLst>
            <pc:docMk/>
            <pc:sldMk cId="2679696733" sldId="305"/>
            <ac:picMk id="1026" creationId="{6416857B-3E43-4975-9467-4E9525C5B3DD}"/>
          </ac:picMkLst>
        </pc:picChg>
      </pc:sldChg>
    </pc:docChg>
  </pc:docChgLst>
  <pc:docChgLst>
    <pc:chgData name="Paul" userId="2e5d7807-54cc-4a2d-83c3-315811a41431" providerId="ADAL" clId="{74376193-883A-4E79-A844-67DEA75B0940}"/>
    <pc:docChg chg="undo custSel addSld delSld modSld sldOrd">
      <pc:chgData name="Paul" userId="2e5d7807-54cc-4a2d-83c3-315811a41431" providerId="ADAL" clId="{74376193-883A-4E79-A844-67DEA75B0940}" dt="2020-03-03T11:55:56.554" v="6701" actId="20577"/>
      <pc:docMkLst>
        <pc:docMk/>
      </pc:docMkLst>
      <pc:sldChg chg="modSp mod">
        <pc:chgData name="Paul" userId="2e5d7807-54cc-4a2d-83c3-315811a41431" providerId="ADAL" clId="{74376193-883A-4E79-A844-67DEA75B0940}" dt="2020-02-27T12:50:47.870" v="2739" actId="20577"/>
        <pc:sldMkLst>
          <pc:docMk/>
          <pc:sldMk cId="3501655812" sldId="256"/>
        </pc:sldMkLst>
        <pc:spChg chg="mod">
          <ac:chgData name="Paul" userId="2e5d7807-54cc-4a2d-83c3-315811a41431" providerId="ADAL" clId="{74376193-883A-4E79-A844-67DEA75B0940}" dt="2020-02-27T12:50:47.870" v="2739" actId="20577"/>
          <ac:spMkLst>
            <pc:docMk/>
            <pc:sldMk cId="3501655812" sldId="256"/>
            <ac:spMk id="2" creationId="{B71D7BD1-77FD-42ED-8708-F2F285C8536B}"/>
          </ac:spMkLst>
        </pc:spChg>
      </pc:sldChg>
      <pc:sldChg chg="modSp">
        <pc:chgData name="Paul" userId="2e5d7807-54cc-4a2d-83c3-315811a41431" providerId="ADAL" clId="{74376193-883A-4E79-A844-67DEA75B0940}" dt="2020-02-27T12:35:15.218" v="2736" actId="207"/>
        <pc:sldMkLst>
          <pc:docMk/>
          <pc:sldMk cId="591358859" sldId="276"/>
        </pc:sldMkLst>
        <pc:graphicFrameChg chg="mod">
          <ac:chgData name="Paul" userId="2e5d7807-54cc-4a2d-83c3-315811a41431" providerId="ADAL" clId="{74376193-883A-4E79-A844-67DEA75B0940}" dt="2020-02-27T12:35:15.218" v="2736" actId="207"/>
          <ac:graphicFrameMkLst>
            <pc:docMk/>
            <pc:sldMk cId="591358859" sldId="276"/>
            <ac:graphicFrameMk id="8" creationId="{253E6859-F9FA-4A27-8216-9DBE5F1046A7}"/>
          </ac:graphicFrameMkLst>
        </pc:graphicFrameChg>
      </pc:sldChg>
      <pc:sldChg chg="addSp delSp modSp mod modNotesTx">
        <pc:chgData name="Paul" userId="2e5d7807-54cc-4a2d-83c3-315811a41431" providerId="ADAL" clId="{74376193-883A-4E79-A844-67DEA75B0940}" dt="2020-03-03T11:54:54.038" v="6681" actId="1076"/>
        <pc:sldMkLst>
          <pc:docMk/>
          <pc:sldMk cId="592016946" sldId="277"/>
        </pc:sldMkLst>
        <pc:spChg chg="mod">
          <ac:chgData name="Paul" userId="2e5d7807-54cc-4a2d-83c3-315811a41431" providerId="ADAL" clId="{74376193-883A-4E79-A844-67DEA75B0940}" dt="2020-02-27T12:14:17.708" v="2688" actId="1076"/>
          <ac:spMkLst>
            <pc:docMk/>
            <pc:sldMk cId="592016946" sldId="277"/>
            <ac:spMk id="4" creationId="{A4727EC8-9753-47E9-9749-9342868D245D}"/>
          </ac:spMkLst>
        </pc:spChg>
        <pc:spChg chg="mod">
          <ac:chgData name="Paul" userId="2e5d7807-54cc-4a2d-83c3-315811a41431" providerId="ADAL" clId="{74376193-883A-4E79-A844-67DEA75B0940}" dt="2020-02-27T12:14:44.697" v="2690" actId="1076"/>
          <ac:spMkLst>
            <pc:docMk/>
            <pc:sldMk cId="592016946" sldId="277"/>
            <ac:spMk id="18" creationId="{7B3624C5-97AE-E24D-B75E-75A420C37863}"/>
          </ac:spMkLst>
        </pc:spChg>
        <pc:spChg chg="mod">
          <ac:chgData name="Paul" userId="2e5d7807-54cc-4a2d-83c3-315811a41431" providerId="ADAL" clId="{74376193-883A-4E79-A844-67DEA75B0940}" dt="2020-03-03T11:54:50.435" v="6680" actId="1076"/>
          <ac:spMkLst>
            <pc:docMk/>
            <pc:sldMk cId="592016946" sldId="277"/>
            <ac:spMk id="19" creationId="{330111D8-5D4B-BD4E-AA1D-5A2AF757EA1A}"/>
          </ac:spMkLst>
        </pc:spChg>
        <pc:spChg chg="mod">
          <ac:chgData name="Paul" userId="2e5d7807-54cc-4a2d-83c3-315811a41431" providerId="ADAL" clId="{74376193-883A-4E79-A844-67DEA75B0940}" dt="2020-03-03T11:54:54.038" v="6681" actId="1076"/>
          <ac:spMkLst>
            <pc:docMk/>
            <pc:sldMk cId="592016946" sldId="277"/>
            <ac:spMk id="21" creationId="{E132B9CD-235C-7E4F-AA2B-A0DA85384E87}"/>
          </ac:spMkLst>
        </pc:spChg>
        <pc:spChg chg="mod">
          <ac:chgData name="Paul" userId="2e5d7807-54cc-4a2d-83c3-315811a41431" providerId="ADAL" clId="{74376193-883A-4E79-A844-67DEA75B0940}" dt="2020-02-27T12:14:33.334" v="2689" actId="1076"/>
          <ac:spMkLst>
            <pc:docMk/>
            <pc:sldMk cId="592016946" sldId="277"/>
            <ac:spMk id="22" creationId="{23792065-5F4E-2148-B928-7078E14B2A0D}"/>
          </ac:spMkLst>
        </pc:spChg>
        <pc:spChg chg="mod">
          <ac:chgData name="Paul" userId="2e5d7807-54cc-4a2d-83c3-315811a41431" providerId="ADAL" clId="{74376193-883A-4E79-A844-67DEA75B0940}" dt="2020-03-03T11:54:35.134" v="6677" actId="1076"/>
          <ac:spMkLst>
            <pc:docMk/>
            <pc:sldMk cId="592016946" sldId="277"/>
            <ac:spMk id="24" creationId="{5CCD1A25-4808-4BCE-89F1-9FCD9DF5D97D}"/>
          </ac:spMkLst>
        </pc:spChg>
        <pc:picChg chg="add mod">
          <ac:chgData name="Paul" userId="2e5d7807-54cc-4a2d-83c3-315811a41431" providerId="ADAL" clId="{74376193-883A-4E79-A844-67DEA75B0940}" dt="2020-02-28T12:32:01.148" v="5668" actId="1076"/>
          <ac:picMkLst>
            <pc:docMk/>
            <pc:sldMk cId="592016946" sldId="277"/>
            <ac:picMk id="6" creationId="{D20E224F-81B1-4B35-89B4-10180F171973}"/>
          </ac:picMkLst>
        </pc:picChg>
        <pc:picChg chg="del">
          <ac:chgData name="Paul" userId="2e5d7807-54cc-4a2d-83c3-315811a41431" providerId="ADAL" clId="{74376193-883A-4E79-A844-67DEA75B0940}" dt="2020-02-27T11:39:41.796" v="1160" actId="478"/>
          <ac:picMkLst>
            <pc:docMk/>
            <pc:sldMk cId="592016946" sldId="277"/>
            <ac:picMk id="13" creationId="{B6A5F10C-9970-DA4A-B3AB-95B330C923D5}"/>
          </ac:picMkLst>
        </pc:picChg>
        <pc:picChg chg="del mod">
          <ac:chgData name="Paul" userId="2e5d7807-54cc-4a2d-83c3-315811a41431" providerId="ADAL" clId="{74376193-883A-4E79-A844-67DEA75B0940}" dt="2020-02-28T12:31:28.771" v="5661" actId="478"/>
          <ac:picMkLst>
            <pc:docMk/>
            <pc:sldMk cId="592016946" sldId="277"/>
            <ac:picMk id="23" creationId="{DD129FD7-A9B7-49B0-A64B-72B1D83E2D61}"/>
          </ac:picMkLst>
        </pc:picChg>
        <pc:picChg chg="mod">
          <ac:chgData name="Paul" userId="2e5d7807-54cc-4a2d-83c3-315811a41431" providerId="ADAL" clId="{74376193-883A-4E79-A844-67DEA75B0940}" dt="2020-02-27T11:40:11.753" v="1167" actId="1076"/>
          <ac:picMkLst>
            <pc:docMk/>
            <pc:sldMk cId="592016946" sldId="277"/>
            <ac:picMk id="38" creationId="{DA0B0AEE-7B0A-214A-A8DE-552D8CE99E3C}"/>
          </ac:picMkLst>
        </pc:picChg>
        <pc:picChg chg="mod">
          <ac:chgData name="Paul" userId="2e5d7807-54cc-4a2d-83c3-315811a41431" providerId="ADAL" clId="{74376193-883A-4E79-A844-67DEA75B0940}" dt="2020-02-27T11:40:44.727" v="1176" actId="1076"/>
          <ac:picMkLst>
            <pc:docMk/>
            <pc:sldMk cId="592016946" sldId="277"/>
            <ac:picMk id="39" creationId="{F5F2B4F3-5188-F443-A0C0-3BC31AF7FF52}"/>
          </ac:picMkLst>
        </pc:picChg>
      </pc:sldChg>
      <pc:sldChg chg="modSp mod">
        <pc:chgData name="Paul" userId="2e5d7807-54cc-4a2d-83c3-315811a41431" providerId="ADAL" clId="{74376193-883A-4E79-A844-67DEA75B0940}" dt="2020-03-02T11:03:19.244" v="6261" actId="27636"/>
        <pc:sldMkLst>
          <pc:docMk/>
          <pc:sldMk cId="863613802" sldId="280"/>
        </pc:sldMkLst>
        <pc:spChg chg="mod">
          <ac:chgData name="Paul" userId="2e5d7807-54cc-4a2d-83c3-315811a41431" providerId="ADAL" clId="{74376193-883A-4E79-A844-67DEA75B0940}" dt="2020-03-02T11:03:19.244" v="6261" actId="27636"/>
          <ac:spMkLst>
            <pc:docMk/>
            <pc:sldMk cId="863613802" sldId="280"/>
            <ac:spMk id="7" creationId="{2012CFAD-99E2-104B-B6B1-04A374707DDC}"/>
          </ac:spMkLst>
        </pc:spChg>
      </pc:sldChg>
      <pc:sldChg chg="modSp mod ord modNotesTx">
        <pc:chgData name="Paul" userId="2e5d7807-54cc-4a2d-83c3-315811a41431" providerId="ADAL" clId="{74376193-883A-4E79-A844-67DEA75B0940}" dt="2020-03-03T11:54:21.211" v="6675" actId="20577"/>
        <pc:sldMkLst>
          <pc:docMk/>
          <pc:sldMk cId="2119205265" sldId="283"/>
        </pc:sldMkLst>
        <pc:spChg chg="mod">
          <ac:chgData name="Paul" userId="2e5d7807-54cc-4a2d-83c3-315811a41431" providerId="ADAL" clId="{74376193-883A-4E79-A844-67DEA75B0940}" dt="2020-03-03T11:54:21.211" v="6675" actId="20577"/>
          <ac:spMkLst>
            <pc:docMk/>
            <pc:sldMk cId="2119205265" sldId="283"/>
            <ac:spMk id="4" creationId="{1E11F799-B334-A145-8109-392A8731BC9C}"/>
          </ac:spMkLst>
        </pc:spChg>
      </pc:sldChg>
      <pc:sldChg chg="addCm delCm modCm">
        <pc:chgData name="Paul" userId="2e5d7807-54cc-4a2d-83c3-315811a41431" providerId="ADAL" clId="{74376193-883A-4E79-A844-67DEA75B0940}" dt="2020-02-26T12:40:59.961" v="347" actId="1592"/>
        <pc:sldMkLst>
          <pc:docMk/>
          <pc:sldMk cId="3628644125" sldId="284"/>
        </pc:sldMkLst>
      </pc:sldChg>
      <pc:sldChg chg="addSp delSp modSp mod modNotesTx">
        <pc:chgData name="Paul" userId="2e5d7807-54cc-4a2d-83c3-315811a41431" providerId="ADAL" clId="{74376193-883A-4E79-A844-67DEA75B0940}" dt="2020-02-27T13:43:14.433" v="3876" actId="20577"/>
        <pc:sldMkLst>
          <pc:docMk/>
          <pc:sldMk cId="448384705" sldId="288"/>
        </pc:sldMkLst>
        <pc:spChg chg="del">
          <ac:chgData name="Paul" userId="2e5d7807-54cc-4a2d-83c3-315811a41431" providerId="ADAL" clId="{74376193-883A-4E79-A844-67DEA75B0940}" dt="2020-02-26T13:08:22.445" v="582" actId="478"/>
          <ac:spMkLst>
            <pc:docMk/>
            <pc:sldMk cId="448384705" sldId="288"/>
            <ac:spMk id="3" creationId="{D6017C37-9F06-1045-A8EE-469F2EC710C0}"/>
          </ac:spMkLst>
        </pc:spChg>
        <pc:spChg chg="mod">
          <ac:chgData name="Paul" userId="2e5d7807-54cc-4a2d-83c3-315811a41431" providerId="ADAL" clId="{74376193-883A-4E79-A844-67DEA75B0940}" dt="2020-02-26T13:04:47.138" v="581"/>
          <ac:spMkLst>
            <pc:docMk/>
            <pc:sldMk cId="448384705" sldId="288"/>
            <ac:spMk id="4" creationId="{52E8FE25-2611-3840-88CB-0699C5D4C0B7}"/>
          </ac:spMkLst>
        </pc:spChg>
        <pc:spChg chg="add mod">
          <ac:chgData name="Paul" userId="2e5d7807-54cc-4a2d-83c3-315811a41431" providerId="ADAL" clId="{74376193-883A-4E79-A844-67DEA75B0940}" dt="2020-02-26T13:20:04.034" v="953" actId="1076"/>
          <ac:spMkLst>
            <pc:docMk/>
            <pc:sldMk cId="448384705" sldId="288"/>
            <ac:spMk id="6" creationId="{631E8BC7-594F-4918-9D6C-A930C7E94FCE}"/>
          </ac:spMkLst>
        </pc:spChg>
        <pc:spChg chg="add mod">
          <ac:chgData name="Paul" userId="2e5d7807-54cc-4a2d-83c3-315811a41431" providerId="ADAL" clId="{74376193-883A-4E79-A844-67DEA75B0940}" dt="2020-02-26T13:19:22.270" v="948" actId="1076"/>
          <ac:spMkLst>
            <pc:docMk/>
            <pc:sldMk cId="448384705" sldId="288"/>
            <ac:spMk id="8" creationId="{87250FD7-1235-4DE5-B0A4-E3D28F2E2BA2}"/>
          </ac:spMkLst>
        </pc:spChg>
        <pc:spChg chg="add mod">
          <ac:chgData name="Paul" userId="2e5d7807-54cc-4a2d-83c3-315811a41431" providerId="ADAL" clId="{74376193-883A-4E79-A844-67DEA75B0940}" dt="2020-02-26T13:19:19.665" v="947" actId="1076"/>
          <ac:spMkLst>
            <pc:docMk/>
            <pc:sldMk cId="448384705" sldId="288"/>
            <ac:spMk id="9" creationId="{35BBE8C6-F957-4AEE-A163-4A13BA5EEDA9}"/>
          </ac:spMkLst>
        </pc:spChg>
        <pc:spChg chg="add mod">
          <ac:chgData name="Paul" userId="2e5d7807-54cc-4a2d-83c3-315811a41431" providerId="ADAL" clId="{74376193-883A-4E79-A844-67DEA75B0940}" dt="2020-02-26T13:19:40.596" v="951" actId="255"/>
          <ac:spMkLst>
            <pc:docMk/>
            <pc:sldMk cId="448384705" sldId="288"/>
            <ac:spMk id="10" creationId="{8127DED5-512B-46DA-8B97-DA05A94DB756}"/>
          </ac:spMkLst>
        </pc:spChg>
      </pc:sldChg>
      <pc:sldChg chg="addSp delSp modSp mod modNotesTx">
        <pc:chgData name="Paul" userId="2e5d7807-54cc-4a2d-83c3-315811a41431" providerId="ADAL" clId="{74376193-883A-4E79-A844-67DEA75B0940}" dt="2020-02-28T10:31:01.137" v="5660" actId="20577"/>
        <pc:sldMkLst>
          <pc:docMk/>
          <pc:sldMk cId="415511176" sldId="289"/>
        </pc:sldMkLst>
        <pc:spChg chg="mod">
          <ac:chgData name="Paul" userId="2e5d7807-54cc-4a2d-83c3-315811a41431" providerId="ADAL" clId="{74376193-883A-4E79-A844-67DEA75B0940}" dt="2020-02-26T12:25:20.304" v="344" actId="14100"/>
          <ac:spMkLst>
            <pc:docMk/>
            <pc:sldMk cId="415511176" sldId="289"/>
            <ac:spMk id="2" creationId="{17DFAA0D-ADD6-454C-AE02-0120B17F37B6}"/>
          </ac:spMkLst>
        </pc:spChg>
        <pc:spChg chg="mod">
          <ac:chgData name="Paul" userId="2e5d7807-54cc-4a2d-83c3-315811a41431" providerId="ADAL" clId="{74376193-883A-4E79-A844-67DEA75B0940}" dt="2020-02-27T13:35:17.169" v="3418" actId="20577"/>
          <ac:spMkLst>
            <pc:docMk/>
            <pc:sldMk cId="415511176" sldId="289"/>
            <ac:spMk id="3" creationId="{D6017C37-9F06-1045-A8EE-469F2EC710C0}"/>
          </ac:spMkLst>
        </pc:spChg>
        <pc:spChg chg="mod">
          <ac:chgData name="Paul" userId="2e5d7807-54cc-4a2d-83c3-315811a41431" providerId="ADAL" clId="{74376193-883A-4E79-A844-67DEA75B0940}" dt="2020-02-27T13:35:50.062" v="3431" actId="20577"/>
          <ac:spMkLst>
            <pc:docMk/>
            <pc:sldMk cId="415511176" sldId="289"/>
            <ac:spMk id="8" creationId="{80B25BFD-4443-4284-AC0B-E3769903BC0A}"/>
          </ac:spMkLst>
        </pc:spChg>
        <pc:spChg chg="mod">
          <ac:chgData name="Paul" userId="2e5d7807-54cc-4a2d-83c3-315811a41431" providerId="ADAL" clId="{74376193-883A-4E79-A844-67DEA75B0940}" dt="2020-02-26T11:55:54.027" v="124" actId="20577"/>
          <ac:spMkLst>
            <pc:docMk/>
            <pc:sldMk cId="415511176" sldId="289"/>
            <ac:spMk id="9" creationId="{516551D2-D8D4-4225-A630-FD1262163704}"/>
          </ac:spMkLst>
        </pc:spChg>
        <pc:spChg chg="del mod">
          <ac:chgData name="Paul" userId="2e5d7807-54cc-4a2d-83c3-315811a41431" providerId="ADAL" clId="{74376193-883A-4E79-A844-67DEA75B0940}" dt="2020-02-26T11:58:39.164" v="134" actId="478"/>
          <ac:spMkLst>
            <pc:docMk/>
            <pc:sldMk cId="415511176" sldId="289"/>
            <ac:spMk id="16" creationId="{B9128767-95AF-4BB3-BE0D-66CE69DFFB87}"/>
          </ac:spMkLst>
        </pc:spChg>
        <pc:spChg chg="add mod ord">
          <ac:chgData name="Paul" userId="2e5d7807-54cc-4a2d-83c3-315811a41431" providerId="ADAL" clId="{74376193-883A-4E79-A844-67DEA75B0940}" dt="2020-02-26T12:16:29.697" v="331" actId="208"/>
          <ac:spMkLst>
            <pc:docMk/>
            <pc:sldMk cId="415511176" sldId="289"/>
            <ac:spMk id="21" creationId="{2A9E65FA-D4E1-4DB6-9233-18EF698548C8}"/>
          </ac:spMkLst>
        </pc:spChg>
        <pc:spChg chg="add mod ord">
          <ac:chgData name="Paul" userId="2e5d7807-54cc-4a2d-83c3-315811a41431" providerId="ADAL" clId="{74376193-883A-4E79-A844-67DEA75B0940}" dt="2020-02-26T12:17:00.836" v="333" actId="208"/>
          <ac:spMkLst>
            <pc:docMk/>
            <pc:sldMk cId="415511176" sldId="289"/>
            <ac:spMk id="22" creationId="{572FA5F0-3C63-4183-8A93-BCB821570CFD}"/>
          </ac:spMkLst>
        </pc:spChg>
        <pc:spChg chg="add mod">
          <ac:chgData name="Paul" userId="2e5d7807-54cc-4a2d-83c3-315811a41431" providerId="ADAL" clId="{74376193-883A-4E79-A844-67DEA75B0940}" dt="2020-02-26T12:14:51.538" v="316" actId="1076"/>
          <ac:spMkLst>
            <pc:docMk/>
            <pc:sldMk cId="415511176" sldId="289"/>
            <ac:spMk id="23" creationId="{BE586234-5D0C-48D8-A173-BB0B3CEC6659}"/>
          </ac:spMkLst>
        </pc:spChg>
        <pc:spChg chg="add mod ord">
          <ac:chgData name="Paul" userId="2e5d7807-54cc-4a2d-83c3-315811a41431" providerId="ADAL" clId="{74376193-883A-4E79-A844-67DEA75B0940}" dt="2020-02-26T12:16:21.352" v="330" actId="208"/>
          <ac:spMkLst>
            <pc:docMk/>
            <pc:sldMk cId="415511176" sldId="289"/>
            <ac:spMk id="24" creationId="{85ABECF7-502C-4169-A4E2-D07E2CC9CFDF}"/>
          </ac:spMkLst>
        </pc:spChg>
        <pc:spChg chg="add mod ord">
          <ac:chgData name="Paul" userId="2e5d7807-54cc-4a2d-83c3-315811a41431" providerId="ADAL" clId="{74376193-883A-4E79-A844-67DEA75B0940}" dt="2020-02-26T12:16:49.981" v="332" actId="208"/>
          <ac:spMkLst>
            <pc:docMk/>
            <pc:sldMk cId="415511176" sldId="289"/>
            <ac:spMk id="25" creationId="{AE394C4E-8E39-47B6-A42E-ECD453D64321}"/>
          </ac:spMkLst>
        </pc:spChg>
        <pc:spChg chg="add mod">
          <ac:chgData name="Paul" userId="2e5d7807-54cc-4a2d-83c3-315811a41431" providerId="ADAL" clId="{74376193-883A-4E79-A844-67DEA75B0940}" dt="2020-02-26T12:14:55.408" v="317" actId="1076"/>
          <ac:spMkLst>
            <pc:docMk/>
            <pc:sldMk cId="415511176" sldId="289"/>
            <ac:spMk id="26" creationId="{958E75A0-9EDF-4A2E-83DF-1DA620FA5B52}"/>
          </ac:spMkLst>
        </pc:spChg>
        <pc:grpChg chg="del mod">
          <ac:chgData name="Paul" userId="2e5d7807-54cc-4a2d-83c3-315811a41431" providerId="ADAL" clId="{74376193-883A-4E79-A844-67DEA75B0940}" dt="2020-02-26T11:58:41.135" v="135" actId="478"/>
          <ac:grpSpMkLst>
            <pc:docMk/>
            <pc:sldMk cId="415511176" sldId="289"/>
            <ac:grpSpMk id="12" creationId="{59E7D512-6076-4DAB-A368-EC4EA189B0F9}"/>
          </ac:grpSpMkLst>
        </pc:grpChg>
        <pc:picChg chg="add del mod">
          <ac:chgData name="Paul" userId="2e5d7807-54cc-4a2d-83c3-315811a41431" providerId="ADAL" clId="{74376193-883A-4E79-A844-67DEA75B0940}" dt="2020-02-26T11:58:06.981" v="128" actId="27803"/>
          <ac:picMkLst>
            <pc:docMk/>
            <pc:sldMk cId="415511176" sldId="289"/>
            <ac:picMk id="6" creationId="{59E7D512-6076-4DAB-A368-EC4EA189B0F9}"/>
          </ac:picMkLst>
        </pc:picChg>
        <pc:picChg chg="add del mod">
          <ac:chgData name="Paul" userId="2e5d7807-54cc-4a2d-83c3-315811a41431" providerId="ADAL" clId="{74376193-883A-4E79-A844-67DEA75B0940}" dt="2020-02-26T11:58:06.981" v="128" actId="27803"/>
          <ac:picMkLst>
            <pc:docMk/>
            <pc:sldMk cId="415511176" sldId="289"/>
            <ac:picMk id="11" creationId="{B9128767-95AF-4BB3-BE0D-66CE69DFFB87}"/>
          </ac:picMkLst>
        </pc:picChg>
        <pc:picChg chg="add mod">
          <ac:chgData name="Paul" userId="2e5d7807-54cc-4a2d-83c3-315811a41431" providerId="ADAL" clId="{74376193-883A-4E79-A844-67DEA75B0940}" dt="2020-02-26T12:15:41.872" v="327" actId="1076"/>
          <ac:picMkLst>
            <pc:docMk/>
            <pc:sldMk cId="415511176" sldId="289"/>
            <ac:picMk id="18" creationId="{6C752142-B868-4400-9DA2-5C147A208B81}"/>
          </ac:picMkLst>
        </pc:picChg>
        <pc:picChg chg="add mod">
          <ac:chgData name="Paul" userId="2e5d7807-54cc-4a2d-83c3-315811a41431" providerId="ADAL" clId="{74376193-883A-4E79-A844-67DEA75B0940}" dt="2020-02-26T12:15:52.416" v="329" actId="1076"/>
          <ac:picMkLst>
            <pc:docMk/>
            <pc:sldMk cId="415511176" sldId="289"/>
            <ac:picMk id="20" creationId="{3CA337A0-0F03-479D-A0A3-7135A33BBC2E}"/>
          </ac:picMkLst>
        </pc:picChg>
      </pc:sldChg>
      <pc:sldChg chg="modNotesTx">
        <pc:chgData name="Paul" userId="2e5d7807-54cc-4a2d-83c3-315811a41431" providerId="ADAL" clId="{74376193-883A-4E79-A844-67DEA75B0940}" dt="2020-03-03T11:55:56.554" v="6701" actId="20577"/>
        <pc:sldMkLst>
          <pc:docMk/>
          <pc:sldMk cId="24018255" sldId="290"/>
        </pc:sldMkLst>
      </pc:sldChg>
      <pc:sldChg chg="modSp mod">
        <pc:chgData name="Paul" userId="2e5d7807-54cc-4a2d-83c3-315811a41431" providerId="ADAL" clId="{74376193-883A-4E79-A844-67DEA75B0940}" dt="2020-02-27T11:32:39.219" v="1125" actId="27636"/>
        <pc:sldMkLst>
          <pc:docMk/>
          <pc:sldMk cId="2935613106" sldId="291"/>
        </pc:sldMkLst>
        <pc:spChg chg="mod">
          <ac:chgData name="Paul" userId="2e5d7807-54cc-4a2d-83c3-315811a41431" providerId="ADAL" clId="{74376193-883A-4E79-A844-67DEA75B0940}" dt="2020-02-27T11:32:39.219" v="1125" actId="27636"/>
          <ac:spMkLst>
            <pc:docMk/>
            <pc:sldMk cId="2935613106" sldId="291"/>
            <ac:spMk id="7" creationId="{2012CFAD-99E2-104B-B6B1-04A374707DDC}"/>
          </ac:spMkLst>
        </pc:spChg>
        <pc:spChg chg="mod">
          <ac:chgData name="Paul" userId="2e5d7807-54cc-4a2d-83c3-315811a41431" providerId="ADAL" clId="{74376193-883A-4E79-A844-67DEA75B0940}" dt="2020-02-26T12:51:55.768" v="348" actId="1036"/>
          <ac:spMkLst>
            <pc:docMk/>
            <pc:sldMk cId="2935613106" sldId="291"/>
            <ac:spMk id="18" creationId="{3F210E8E-D288-9A45-A660-EF20E68496D2}"/>
          </ac:spMkLst>
        </pc:spChg>
      </pc:sldChg>
      <pc:sldChg chg="ord addCm delCm modNotesTx">
        <pc:chgData name="Paul" userId="2e5d7807-54cc-4a2d-83c3-315811a41431" providerId="ADAL" clId="{74376193-883A-4E79-A844-67DEA75B0940}" dt="2020-02-28T12:35:19.580" v="6171" actId="20577"/>
        <pc:sldMkLst>
          <pc:docMk/>
          <pc:sldMk cId="3765928450" sldId="292"/>
        </pc:sldMkLst>
      </pc:sldChg>
      <pc:sldChg chg="modSp mod addCm modCm">
        <pc:chgData name="Paul" userId="2e5d7807-54cc-4a2d-83c3-315811a41431" providerId="ADAL" clId="{74376193-883A-4E79-A844-67DEA75B0940}" dt="2020-02-27T11:32:38.362" v="1124" actId="27636"/>
        <pc:sldMkLst>
          <pc:docMk/>
          <pc:sldMk cId="3206727136" sldId="293"/>
        </pc:sldMkLst>
        <pc:spChg chg="mod">
          <ac:chgData name="Paul" userId="2e5d7807-54cc-4a2d-83c3-315811a41431" providerId="ADAL" clId="{74376193-883A-4E79-A844-67DEA75B0940}" dt="2020-02-27T11:32:38.362" v="1124" actId="27636"/>
          <ac:spMkLst>
            <pc:docMk/>
            <pc:sldMk cId="3206727136" sldId="293"/>
            <ac:spMk id="7" creationId="{2012CFAD-99E2-104B-B6B1-04A374707DDC}"/>
          </ac:spMkLst>
        </pc:spChg>
      </pc:sldChg>
      <pc:sldChg chg="add del">
        <pc:chgData name="Paul" userId="2e5d7807-54cc-4a2d-83c3-315811a41431" providerId="ADAL" clId="{74376193-883A-4E79-A844-67DEA75B0940}" dt="2020-02-26T12:58:40.688" v="350" actId="47"/>
        <pc:sldMkLst>
          <pc:docMk/>
          <pc:sldMk cId="1887744121" sldId="299"/>
        </pc:sldMkLst>
      </pc:sldChg>
      <pc:sldChg chg="addSp delSp modSp add mod">
        <pc:chgData name="Paul" userId="2e5d7807-54cc-4a2d-83c3-315811a41431" providerId="ADAL" clId="{74376193-883A-4E79-A844-67DEA75B0940}" dt="2020-02-26T13:32:49.317" v="1122" actId="1076"/>
        <pc:sldMkLst>
          <pc:docMk/>
          <pc:sldMk cId="2911256530" sldId="299"/>
        </pc:sldMkLst>
        <pc:spChg chg="mod">
          <ac:chgData name="Paul" userId="2e5d7807-54cc-4a2d-83c3-315811a41431" providerId="ADAL" clId="{74376193-883A-4E79-A844-67DEA75B0940}" dt="2020-02-26T12:59:25.720" v="402" actId="1076"/>
          <ac:spMkLst>
            <pc:docMk/>
            <pc:sldMk cId="2911256530" sldId="299"/>
            <ac:spMk id="2" creationId="{E55D057B-9DED-4A1C-B121-B266830605F1}"/>
          </ac:spMkLst>
        </pc:spChg>
        <pc:spChg chg="del mod">
          <ac:chgData name="Paul" userId="2e5d7807-54cc-4a2d-83c3-315811a41431" providerId="ADAL" clId="{74376193-883A-4E79-A844-67DEA75B0940}" dt="2020-02-26T13:27:01.621" v="1014" actId="478"/>
          <ac:spMkLst>
            <pc:docMk/>
            <pc:sldMk cId="2911256530" sldId="299"/>
            <ac:spMk id="4" creationId="{1EC32BF0-4FE4-46FB-AF03-3DFFE2DF40B4}"/>
          </ac:spMkLst>
        </pc:spChg>
        <pc:spChg chg="mod">
          <ac:chgData name="Paul" userId="2e5d7807-54cc-4a2d-83c3-315811a41431" providerId="ADAL" clId="{74376193-883A-4E79-A844-67DEA75B0940}" dt="2020-02-26T12:59:04.519" v="378" actId="20577"/>
          <ac:spMkLst>
            <pc:docMk/>
            <pc:sldMk cId="2911256530" sldId="299"/>
            <ac:spMk id="6" creationId="{3B7B27D0-66F1-4DF5-BB7C-890CA0FC5930}"/>
          </ac:spMkLst>
        </pc:spChg>
        <pc:spChg chg="add del mod">
          <ac:chgData name="Paul" userId="2e5d7807-54cc-4a2d-83c3-315811a41431" providerId="ADAL" clId="{74376193-883A-4E79-A844-67DEA75B0940}" dt="2020-02-26T13:23:36.835" v="958"/>
          <ac:spMkLst>
            <pc:docMk/>
            <pc:sldMk cId="2911256530" sldId="299"/>
            <ac:spMk id="7" creationId="{2CC8FF31-5ADF-42E2-8C5F-BED332C7EF77}"/>
          </ac:spMkLst>
        </pc:spChg>
        <pc:spChg chg="add mod">
          <ac:chgData name="Paul" userId="2e5d7807-54cc-4a2d-83c3-315811a41431" providerId="ADAL" clId="{74376193-883A-4E79-A844-67DEA75B0940}" dt="2020-02-26T13:31:25.085" v="1105" actId="1076"/>
          <ac:spMkLst>
            <pc:docMk/>
            <pc:sldMk cId="2911256530" sldId="299"/>
            <ac:spMk id="8" creationId="{E1178EAA-FDC0-414F-8C6D-9C49DBB6ACDB}"/>
          </ac:spMkLst>
        </pc:spChg>
        <pc:spChg chg="add mod">
          <ac:chgData name="Paul" userId="2e5d7807-54cc-4a2d-83c3-315811a41431" providerId="ADAL" clId="{74376193-883A-4E79-A844-67DEA75B0940}" dt="2020-02-26T13:32:45.734" v="1121" actId="1076"/>
          <ac:spMkLst>
            <pc:docMk/>
            <pc:sldMk cId="2911256530" sldId="299"/>
            <ac:spMk id="9" creationId="{B9374252-5005-4BB4-AD71-76D193B4AAFE}"/>
          </ac:spMkLst>
        </pc:spChg>
        <pc:spChg chg="add del mod">
          <ac:chgData name="Paul" userId="2e5d7807-54cc-4a2d-83c3-315811a41431" providerId="ADAL" clId="{74376193-883A-4E79-A844-67DEA75B0940}" dt="2020-02-26T13:27:58.151" v="1041" actId="478"/>
          <ac:spMkLst>
            <pc:docMk/>
            <pc:sldMk cId="2911256530" sldId="299"/>
            <ac:spMk id="10" creationId="{87FC75B3-9A74-47C2-A763-0106837FF0AB}"/>
          </ac:spMkLst>
        </pc:spChg>
        <pc:spChg chg="add del mod">
          <ac:chgData name="Paul" userId="2e5d7807-54cc-4a2d-83c3-315811a41431" providerId="ADAL" clId="{74376193-883A-4E79-A844-67DEA75B0940}" dt="2020-02-26T13:27:05.153" v="1015" actId="478"/>
          <ac:spMkLst>
            <pc:docMk/>
            <pc:sldMk cId="2911256530" sldId="299"/>
            <ac:spMk id="12" creationId="{84697CE3-B2AB-4144-B7C6-1D59FFF3F010}"/>
          </ac:spMkLst>
        </pc:spChg>
        <pc:spChg chg="add mod">
          <ac:chgData name="Paul" userId="2e5d7807-54cc-4a2d-83c3-315811a41431" providerId="ADAL" clId="{74376193-883A-4E79-A844-67DEA75B0940}" dt="2020-02-26T13:31:20.118" v="1104" actId="14100"/>
          <ac:spMkLst>
            <pc:docMk/>
            <pc:sldMk cId="2911256530" sldId="299"/>
            <ac:spMk id="13" creationId="{087854A7-F056-45DE-9D40-5CE593869D2F}"/>
          </ac:spMkLst>
        </pc:spChg>
        <pc:spChg chg="add mod ord">
          <ac:chgData name="Paul" userId="2e5d7807-54cc-4a2d-83c3-315811a41431" providerId="ADAL" clId="{74376193-883A-4E79-A844-67DEA75B0940}" dt="2020-02-26T13:32:49.317" v="1122" actId="1076"/>
          <ac:spMkLst>
            <pc:docMk/>
            <pc:sldMk cId="2911256530" sldId="299"/>
            <ac:spMk id="14" creationId="{B9E9522A-D04D-4BB4-A83D-28D88A120942}"/>
          </ac:spMkLst>
        </pc:spChg>
        <pc:spChg chg="add del mod">
          <ac:chgData name="Paul" userId="2e5d7807-54cc-4a2d-83c3-315811a41431" providerId="ADAL" clId="{74376193-883A-4E79-A844-67DEA75B0940}" dt="2020-02-26T13:32:14.151" v="1115" actId="478"/>
          <ac:spMkLst>
            <pc:docMk/>
            <pc:sldMk cId="2911256530" sldId="299"/>
            <ac:spMk id="15" creationId="{3AE2D188-2C52-4F79-A85E-783A711EA6AF}"/>
          </ac:spMkLst>
        </pc:spChg>
        <pc:spChg chg="add mod ord">
          <ac:chgData name="Paul" userId="2e5d7807-54cc-4a2d-83c3-315811a41431" providerId="ADAL" clId="{74376193-883A-4E79-A844-67DEA75B0940}" dt="2020-02-26T13:32:36.479" v="1120" actId="1076"/>
          <ac:spMkLst>
            <pc:docMk/>
            <pc:sldMk cId="2911256530" sldId="299"/>
            <ac:spMk id="16" creationId="{10BA1998-CA0F-48D3-AFEB-237AF5453F0F}"/>
          </ac:spMkLst>
        </pc:spChg>
      </pc:sldChg>
      <pc:sldChg chg="modSp modNotesTx">
        <pc:chgData name="Paul" userId="2e5d7807-54cc-4a2d-83c3-315811a41431" providerId="ADAL" clId="{74376193-883A-4E79-A844-67DEA75B0940}" dt="2020-02-28T12:35:34.836" v="6258" actId="6549"/>
        <pc:sldMkLst>
          <pc:docMk/>
          <pc:sldMk cId="2209152307" sldId="301"/>
        </pc:sldMkLst>
        <pc:graphicFrameChg chg="mod">
          <ac:chgData name="Paul" userId="2e5d7807-54cc-4a2d-83c3-315811a41431" providerId="ADAL" clId="{74376193-883A-4E79-A844-67DEA75B0940}" dt="2020-02-27T12:28:05.178" v="2733"/>
          <ac:graphicFrameMkLst>
            <pc:docMk/>
            <pc:sldMk cId="2209152307" sldId="301"/>
            <ac:graphicFrameMk id="13" creationId="{19687FCC-7890-3B4B-B00D-0CB06149D4D2}"/>
          </ac:graphicFrameMkLst>
        </pc:graphicFrameChg>
      </pc:sldChg>
      <pc:sldChg chg="modNotesTx">
        <pc:chgData name="Paul" userId="2e5d7807-54cc-4a2d-83c3-315811a41431" providerId="ADAL" clId="{74376193-883A-4E79-A844-67DEA75B0940}" dt="2020-02-27T13:56:57.162" v="5493" actId="20577"/>
        <pc:sldMkLst>
          <pc:docMk/>
          <pc:sldMk cId="3590188017" sldId="304"/>
        </pc:sldMkLst>
      </pc:sldChg>
      <pc:sldChg chg="addSp delSp modSp mod">
        <pc:chgData name="Paul" userId="2e5d7807-54cc-4a2d-83c3-315811a41431" providerId="ADAL" clId="{74376193-883A-4E79-A844-67DEA75B0940}" dt="2020-03-02T11:14:50.631" v="6615" actId="1076"/>
        <pc:sldMkLst>
          <pc:docMk/>
          <pc:sldMk cId="2679696733" sldId="305"/>
        </pc:sldMkLst>
        <pc:spChg chg="mod">
          <ac:chgData name="Paul" userId="2e5d7807-54cc-4a2d-83c3-315811a41431" providerId="ADAL" clId="{74376193-883A-4E79-A844-67DEA75B0940}" dt="2020-03-02T11:07:04.204" v="6300" actId="27636"/>
          <ac:spMkLst>
            <pc:docMk/>
            <pc:sldMk cId="2679696733" sldId="305"/>
            <ac:spMk id="2" creationId="{FF28ABC9-7C2E-8340-89DF-89A1A9CC02FA}"/>
          </ac:spMkLst>
        </pc:spChg>
        <pc:spChg chg="add del mod">
          <ac:chgData name="Paul" userId="2e5d7807-54cc-4a2d-83c3-315811a41431" providerId="ADAL" clId="{74376193-883A-4E79-A844-67DEA75B0940}" dt="2020-03-02T11:14:29.242" v="6612" actId="20577"/>
          <ac:spMkLst>
            <pc:docMk/>
            <pc:sldMk cId="2679696733" sldId="305"/>
            <ac:spMk id="3" creationId="{A924A46D-F5F7-D641-9484-6BAA8FF645BE}"/>
          </ac:spMkLst>
        </pc:spChg>
        <pc:spChg chg="add del mod">
          <ac:chgData name="Paul" userId="2e5d7807-54cc-4a2d-83c3-315811a41431" providerId="ADAL" clId="{74376193-883A-4E79-A844-67DEA75B0940}" dt="2020-03-02T11:03:57.423" v="6271" actId="478"/>
          <ac:spMkLst>
            <pc:docMk/>
            <pc:sldMk cId="2679696733" sldId="305"/>
            <ac:spMk id="4" creationId="{41C0618F-4513-48DF-90A8-6DCF257E3831}"/>
          </ac:spMkLst>
        </pc:spChg>
        <pc:spChg chg="add del mod">
          <ac:chgData name="Paul" userId="2e5d7807-54cc-4a2d-83c3-315811a41431" providerId="ADAL" clId="{74376193-883A-4E79-A844-67DEA75B0940}" dt="2020-03-02T11:08:15.524" v="6311" actId="478"/>
          <ac:spMkLst>
            <pc:docMk/>
            <pc:sldMk cId="2679696733" sldId="305"/>
            <ac:spMk id="5" creationId="{B1EB54DF-0DAB-4282-9BCE-482A8D88A2C1}"/>
          </ac:spMkLst>
        </pc:spChg>
        <pc:spChg chg="add del mod">
          <ac:chgData name="Paul" userId="2e5d7807-54cc-4a2d-83c3-315811a41431" providerId="ADAL" clId="{74376193-883A-4E79-A844-67DEA75B0940}" dt="2020-03-02T11:08:38.468" v="6319"/>
          <ac:spMkLst>
            <pc:docMk/>
            <pc:sldMk cId="2679696733" sldId="305"/>
            <ac:spMk id="7" creationId="{4D61D385-9FC0-48AF-947D-50997295667E}"/>
          </ac:spMkLst>
        </pc:spChg>
        <pc:picChg chg="mod">
          <ac:chgData name="Paul" userId="2e5d7807-54cc-4a2d-83c3-315811a41431" providerId="ADAL" clId="{74376193-883A-4E79-A844-67DEA75B0940}" dt="2020-03-02T11:14:48.441" v="6614" actId="1076"/>
          <ac:picMkLst>
            <pc:docMk/>
            <pc:sldMk cId="2679696733" sldId="305"/>
            <ac:picMk id="6" creationId="{20678F50-F019-9743-BAF9-EE1289D91EBC}"/>
          </ac:picMkLst>
        </pc:picChg>
        <pc:picChg chg="mod">
          <ac:chgData name="Paul" userId="2e5d7807-54cc-4a2d-83c3-315811a41431" providerId="ADAL" clId="{74376193-883A-4E79-A844-67DEA75B0940}" dt="2020-03-02T11:14:50.631" v="6615" actId="1076"/>
          <ac:picMkLst>
            <pc:docMk/>
            <pc:sldMk cId="2679696733" sldId="305"/>
            <ac:picMk id="9" creationId="{4D02503F-ED03-054A-A25C-0A14643D197D}"/>
          </ac:picMkLst>
        </pc:picChg>
        <pc:picChg chg="add del mod">
          <ac:chgData name="Paul" userId="2e5d7807-54cc-4a2d-83c3-315811a41431" providerId="ADAL" clId="{74376193-883A-4E79-A844-67DEA75B0940}" dt="2020-03-02T11:08:49.213" v="6326" actId="1076"/>
          <ac:picMkLst>
            <pc:docMk/>
            <pc:sldMk cId="2679696733" sldId="305"/>
            <ac:picMk id="1026" creationId="{6416857B-3E43-4975-9467-4E9525C5B3DD}"/>
          </ac:picMkLst>
        </pc:picChg>
        <pc:picChg chg="add del mod">
          <ac:chgData name="Paul" userId="2e5d7807-54cc-4a2d-83c3-315811a41431" providerId="ADAL" clId="{74376193-883A-4E79-A844-67DEA75B0940}" dt="2020-03-02T11:10:40.937" v="6330" actId="478"/>
          <ac:picMkLst>
            <pc:docMk/>
            <pc:sldMk cId="2679696733" sldId="305"/>
            <ac:picMk id="1028" creationId="{794AE3FB-0405-49AF-8EA2-5DF1C66BF3D9}"/>
          </ac:picMkLst>
        </pc:picChg>
      </pc:sldChg>
      <pc:sldChg chg="add del">
        <pc:chgData name="Paul" userId="2e5d7807-54cc-4a2d-83c3-315811a41431" providerId="ADAL" clId="{74376193-883A-4E79-A844-67DEA75B0940}" dt="2020-02-27T12:33:46.491" v="2735" actId="47"/>
        <pc:sldMkLst>
          <pc:docMk/>
          <pc:sldMk cId="3337759074" sldId="305"/>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2331377281739"/>
          <c:y val="0.1607753037367618"/>
          <c:w val="0.58703381104412078"/>
          <c:h val="0.74396630076622428"/>
        </c:manualLayout>
      </c:layout>
      <c:pieChart>
        <c:varyColors val="1"/>
        <c:ser>
          <c:idx val="0"/>
          <c:order val="0"/>
          <c:tx>
            <c:strRef>
              <c:f>Sheet1!$B$1</c:f>
              <c:strCache>
                <c:ptCount val="1"/>
                <c:pt idx="0">
                  <c:v> Cigarettes Discarded</c:v>
                </c:pt>
              </c:strCache>
            </c:strRef>
          </c:tx>
          <c:spPr>
            <a:ln>
              <a:noFill/>
            </a:ln>
          </c:spPr>
          <c:dPt>
            <c:idx val="0"/>
            <c:bubble3D val="0"/>
            <c:explosion val="3"/>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2-7FFA-7A49-A928-B27E9F1235CA}"/>
              </c:ext>
            </c:extLst>
          </c:dPt>
          <c:dPt>
            <c:idx val="1"/>
            <c:bubble3D val="0"/>
            <c:explosion val="3"/>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7FFA-7A49-A928-B27E9F1235CA}"/>
              </c:ext>
            </c:extLst>
          </c:dPt>
          <c:dPt>
            <c:idx val="2"/>
            <c:bubble3D val="0"/>
            <c:explosion val="3"/>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7FFA-7A49-A928-B27E9F1235CA}"/>
              </c:ext>
            </c:extLst>
          </c:dPt>
          <c:dLbls>
            <c:dLbl>
              <c:idx val="0"/>
              <c:layout>
                <c:manualLayout>
                  <c:x val="-1.3779947631712954E-2"/>
                  <c:y val="-0.40284008921316472"/>
                </c:manualLayout>
              </c:layout>
              <c:tx>
                <c:rich>
                  <a:bodyPr rot="0" spcFirstLastPara="1" vertOverflow="ellipsis" vert="horz" wrap="square" lIns="38100" tIns="19050" rIns="38100" bIns="19050" anchor="ctr" anchorCtr="1">
                    <a:noAutofit/>
                  </a:bodyPr>
                  <a:lstStyle/>
                  <a:p>
                    <a:pPr>
                      <a:defRPr sz="1800" b="1" i="0" u="none" strike="noStrike" kern="1200" spc="0" baseline="0">
                        <a:solidFill>
                          <a:schemeClr val="accent4"/>
                        </a:solidFill>
                        <a:latin typeface="Helvetica Neue" panose="02000503000000020004" pitchFamily="2" charset="0"/>
                        <a:ea typeface="Helvetica Neue" panose="02000503000000020004" pitchFamily="2" charset="0"/>
                        <a:cs typeface="Helvetica Neue" panose="02000503000000020004" pitchFamily="2" charset="0"/>
                      </a:defRPr>
                    </a:pPr>
                    <a:fld id="{219D6AEB-64EC-0341-BA78-46D8457B24D7}" type="CATEGORYNAME">
                      <a:rPr lang="en-US" sz="1800" smtClean="0"/>
                      <a:pPr>
                        <a:defRPr sz="1800">
                          <a:solidFill>
                            <a:schemeClr val="accent4"/>
                          </a:solidFill>
                          <a:latin typeface="Helvetica Neue" panose="02000503000000020004" pitchFamily="2" charset="0"/>
                          <a:ea typeface="Helvetica Neue" panose="02000503000000020004" pitchFamily="2" charset="0"/>
                          <a:cs typeface="Helvetica Neue" panose="02000503000000020004" pitchFamily="2" charset="0"/>
                        </a:defRPr>
                      </a:pPr>
                      <a:t>[CATEGORY NAME]</a:t>
                    </a:fld>
                    <a:r>
                      <a:rPr lang="en-US" sz="1800" dirty="0"/>
                      <a:t>s</a:t>
                    </a:r>
                    <a:r>
                      <a:rPr lang="en-US" sz="1800" baseline="0" dirty="0"/>
                      <a:t>
</a:t>
                    </a:r>
                    <a:fld id="{B428EF01-C785-BC4C-9B79-59EC13C00792}" type="PERCENTAGE">
                      <a:rPr lang="en-US" sz="1800" baseline="0"/>
                      <a:pPr>
                        <a:defRPr sz="1800">
                          <a:solidFill>
                            <a:schemeClr val="accent4"/>
                          </a:solidFill>
                          <a:latin typeface="Helvetica Neue" panose="02000503000000020004" pitchFamily="2" charset="0"/>
                          <a:ea typeface="Helvetica Neue" panose="02000503000000020004" pitchFamily="2" charset="0"/>
                          <a:cs typeface="Helvetica Neue" panose="02000503000000020004" pitchFamily="2" charset="0"/>
                        </a:defRPr>
                      </a:pPr>
                      <a:t>[PERCENTAGE]</a:t>
                    </a:fld>
                    <a:endParaRPr lang="en-US" sz="1800" baseline="0" dirty="0"/>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spc="0" baseline="0">
                      <a:solidFill>
                        <a:schemeClr val="accent4"/>
                      </a:solidFill>
                      <a:latin typeface="Helvetica Neue" panose="02000503000000020004" pitchFamily="2" charset="0"/>
                      <a:ea typeface="Helvetica Neue" panose="02000503000000020004" pitchFamily="2" charset="0"/>
                      <a:cs typeface="Helvetica Neue" panose="02000503000000020004" pitchFamily="2"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5111350299794982"/>
                      <c:h val="0.26807481118183213"/>
                    </c:manualLayout>
                  </c15:layout>
                  <c15:dlblFieldTable/>
                  <c15:showDataLabelsRange val="0"/>
                </c:ext>
                <c:ext xmlns:c16="http://schemas.microsoft.com/office/drawing/2014/chart" uri="{C3380CC4-5D6E-409C-BE32-E72D297353CC}">
                  <c16:uniqueId val="{00000002-7FFA-7A49-A928-B27E9F1235CA}"/>
                </c:ext>
              </c:extLst>
            </c:dLbl>
            <c:dLbl>
              <c:idx val="1"/>
              <c:layout>
                <c:manualLayout>
                  <c:x val="1.1256013770555268E-2"/>
                  <c:y val="-5.9653882105028894E-2"/>
                </c:manualLayout>
              </c:layout>
              <c:spPr>
                <a:noFill/>
                <a:ln>
                  <a:noFill/>
                </a:ln>
                <a:effectLst/>
              </c:spPr>
              <c:txPr>
                <a:bodyPr rot="0" spcFirstLastPara="1" vertOverflow="ellipsis" vert="horz" wrap="square" lIns="38100" tIns="19050" rIns="38100" bIns="19050" anchor="ctr" anchorCtr="1">
                  <a:noAutofit/>
                </a:bodyPr>
                <a:lstStyle/>
                <a:p>
                  <a:pPr>
                    <a:defRPr sz="1800" b="1" i="0" u="none" strike="noStrike" kern="1200" spc="0" baseline="0">
                      <a:solidFill>
                        <a:schemeClr val="accent1"/>
                      </a:solidFill>
                      <a:latin typeface="Helvetica Neue" panose="02000503000000020004" pitchFamily="2" charset="0"/>
                      <a:ea typeface="Helvetica Neue" panose="02000503000000020004" pitchFamily="2" charset="0"/>
                      <a:cs typeface="Helvetica Neue" panose="02000503000000020004" pitchFamily="2"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8893860909096991"/>
                      <c:h val="0.26953493923142052"/>
                    </c:manualLayout>
                  </c15:layout>
                </c:ext>
                <c:ext xmlns:c16="http://schemas.microsoft.com/office/drawing/2014/chart" uri="{C3380CC4-5D6E-409C-BE32-E72D297353CC}">
                  <c16:uniqueId val="{00000003-7FFA-7A49-A928-B27E9F1235CA}"/>
                </c:ext>
              </c:extLst>
            </c:dLbl>
            <c:dLbl>
              <c:idx val="2"/>
              <c:layout>
                <c:manualLayout>
                  <c:x val="-8.5662770304895525E-3"/>
                  <c:y val="0.10853592800255932"/>
                </c:manualLayout>
              </c:layout>
              <c:spPr>
                <a:noFill/>
                <a:ln>
                  <a:noFill/>
                </a:ln>
                <a:effectLst/>
              </c:spPr>
              <c:txPr>
                <a:bodyPr rot="0" spcFirstLastPara="1" vertOverflow="ellipsis" vert="horz" wrap="square" lIns="38100" tIns="19050" rIns="38100" bIns="19050" anchor="ctr" anchorCtr="1">
                  <a:noAutofit/>
                </a:bodyPr>
                <a:lstStyle/>
                <a:p>
                  <a:pPr>
                    <a:defRPr sz="1800" b="1" i="0" u="none" strike="noStrike" kern="1200" spc="0" baseline="0">
                      <a:solidFill>
                        <a:schemeClr val="accent6"/>
                      </a:solidFill>
                      <a:latin typeface="Helvetica Neue" panose="02000503000000020004" pitchFamily="2" charset="0"/>
                      <a:ea typeface="Helvetica Neue" panose="02000503000000020004" pitchFamily="2" charset="0"/>
                      <a:cs typeface="Helvetica Neue" panose="02000503000000020004" pitchFamily="2"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154607866376668"/>
                      <c:h val="0.18782321338121016"/>
                    </c:manualLayout>
                  </c15:layout>
                </c:ext>
                <c:ext xmlns:c16="http://schemas.microsoft.com/office/drawing/2014/chart" uri="{C3380CC4-5D6E-409C-BE32-E72D297353CC}">
                  <c16:uniqueId val="{00000001-7FFA-7A49-A928-B27E9F1235CA}"/>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6"/>
                    </a:solidFill>
                    <a:latin typeface="Helvetica Neue" panose="02000503000000020004" pitchFamily="2" charset="0"/>
                    <a:ea typeface="Helvetica Neue" panose="02000503000000020004" pitchFamily="2" charset="0"/>
                    <a:cs typeface="Helvetica Neue" panose="02000503000000020004" pitchFamily="2" charset="0"/>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Sheet1!$A$2:$A$4</c:f>
              <c:strCache>
                <c:ptCount val="3"/>
                <c:pt idx="0">
                  <c:v>Proper Disposal</c:v>
                </c:pt>
                <c:pt idx="1">
                  <c:v>Improper Disposals</c:v>
                </c:pt>
                <c:pt idx="2">
                  <c:v>Littered</c:v>
                </c:pt>
              </c:strCache>
            </c:strRef>
          </c:cat>
          <c:val>
            <c:numRef>
              <c:f>Sheet1!$B$2:$B$4</c:f>
              <c:numCache>
                <c:formatCode>0%</c:formatCode>
                <c:ptCount val="3"/>
                <c:pt idx="0">
                  <c:v>0.55000000000000004</c:v>
                </c:pt>
                <c:pt idx="1">
                  <c:v>0.19</c:v>
                </c:pt>
                <c:pt idx="2">
                  <c:v>0.26</c:v>
                </c:pt>
              </c:numCache>
            </c:numRef>
          </c:val>
          <c:extLst>
            <c:ext xmlns:c16="http://schemas.microsoft.com/office/drawing/2014/chart" uri="{C3380CC4-5D6E-409C-BE32-E72D297353CC}">
              <c16:uniqueId val="{00000000-7FFA-7A49-A928-B27E9F1235CA}"/>
            </c:ext>
          </c:extLst>
        </c:ser>
        <c:dLbls>
          <c:dLblPos val="outEnd"/>
          <c:showLegendKey val="0"/>
          <c:showVal val="0"/>
          <c:showCatName val="0"/>
          <c:showSerName val="0"/>
          <c:showPercent val="1"/>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540275624816014"/>
          <c:y val="0.22803412053469266"/>
          <c:w val="0.53625731861814641"/>
          <c:h val="0.67961560659120079"/>
        </c:manualLayout>
      </c:layout>
      <c:pieChart>
        <c:varyColors val="1"/>
        <c:ser>
          <c:idx val="0"/>
          <c:order val="0"/>
          <c:tx>
            <c:strRef>
              <c:f>Sheet1!$B$1</c:f>
              <c:strCache>
                <c:ptCount val="1"/>
                <c:pt idx="0">
                  <c:v> Cigarettes Discarded</c:v>
                </c:pt>
              </c:strCache>
            </c:strRef>
          </c:tx>
          <c:dPt>
            <c:idx val="0"/>
            <c:bubble3D val="0"/>
            <c:explosion val="3"/>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B26E-AD47-9EEF-ED412B1F7AF2}"/>
              </c:ext>
            </c:extLst>
          </c:dPt>
          <c:dPt>
            <c:idx val="1"/>
            <c:bubble3D val="0"/>
            <c:explosion val="6"/>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B26E-AD47-9EEF-ED412B1F7AF2}"/>
              </c:ext>
            </c:extLst>
          </c:dPt>
          <c:dPt>
            <c:idx val="2"/>
            <c:bubble3D val="0"/>
            <c:explosion val="7"/>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B26E-AD47-9EEF-ED412B1F7AF2}"/>
              </c:ext>
            </c:extLst>
          </c:dPt>
          <c:dLbls>
            <c:dLbl>
              <c:idx val="0"/>
              <c:layout>
                <c:manualLayout>
                  <c:x val="3.0907483308115349E-2"/>
                  <c:y val="-0.59999547008256626"/>
                </c:manualLayout>
              </c:layout>
              <c:tx>
                <c:rich>
                  <a:bodyPr rot="0" spcFirstLastPara="1" vertOverflow="ellipsis" vert="horz" wrap="square" lIns="38100" tIns="19050" rIns="38100" bIns="19050" anchor="ctr" anchorCtr="1">
                    <a:noAutofit/>
                  </a:bodyPr>
                  <a:lstStyle/>
                  <a:p>
                    <a:pPr>
                      <a:defRPr sz="1800" b="1" i="0" u="none" strike="noStrike" kern="1200" spc="0" baseline="0">
                        <a:solidFill>
                          <a:schemeClr val="accent4"/>
                        </a:solidFill>
                        <a:latin typeface="Helvetica Neue" panose="02000503000000020004" pitchFamily="2" charset="0"/>
                        <a:ea typeface="Helvetica Neue" panose="02000503000000020004" pitchFamily="2" charset="0"/>
                        <a:cs typeface="Helvetica Neue" panose="02000503000000020004" pitchFamily="2" charset="0"/>
                      </a:defRPr>
                    </a:pPr>
                    <a:fld id="{1E4AF68F-4B63-4332-A143-A3A0F527066E}" type="CATEGORYNAME">
                      <a:rPr lang="en-US" sz="1750" smtClean="0"/>
                      <a:pPr>
                        <a:defRPr sz="1800">
                          <a:solidFill>
                            <a:schemeClr val="accent4"/>
                          </a:solidFill>
                          <a:latin typeface="Helvetica Neue" panose="02000503000000020004" pitchFamily="2" charset="0"/>
                          <a:ea typeface="Helvetica Neue" panose="02000503000000020004" pitchFamily="2" charset="0"/>
                          <a:cs typeface="Helvetica Neue" panose="02000503000000020004" pitchFamily="2" charset="0"/>
                        </a:defRPr>
                      </a:pPr>
                      <a:t>[CATEGORY NAME]</a:t>
                    </a:fld>
                    <a:r>
                      <a:rPr lang="en-US" sz="1750" dirty="0"/>
                      <a:t>s</a:t>
                    </a:r>
                    <a:r>
                      <a:rPr lang="en-US" baseline="0" dirty="0"/>
                      <a:t>
</a:t>
                    </a:r>
                    <a:fld id="{1782D3FE-A1B0-4DD6-B4BD-52CADD349062}" type="PERCENTAGE">
                      <a:rPr lang="en-US" baseline="0"/>
                      <a:pPr>
                        <a:defRPr sz="1800">
                          <a:solidFill>
                            <a:schemeClr val="accent4"/>
                          </a:solidFill>
                          <a:latin typeface="Helvetica Neue" panose="02000503000000020004" pitchFamily="2" charset="0"/>
                          <a:ea typeface="Helvetica Neue" panose="02000503000000020004" pitchFamily="2" charset="0"/>
                          <a:cs typeface="Helvetica Neue" panose="02000503000000020004" pitchFamily="2" charset="0"/>
                        </a:defRPr>
                      </a:pPr>
                      <a:t>[PERCENTAGE]</a:t>
                    </a:fld>
                    <a:endParaRPr lang="en-US" baseline="0" dirty="0"/>
                  </a:p>
                </c:rich>
              </c:tx>
              <c:spPr>
                <a:noFill/>
                <a:ln>
                  <a:noFill/>
                </a:ln>
                <a:effectLst/>
              </c:spPr>
              <c:txPr>
                <a:bodyPr rot="0" spcFirstLastPara="1" vertOverflow="ellipsis" vert="horz" wrap="square" lIns="38100" tIns="19050" rIns="38100" bIns="19050" anchor="ctr" anchorCtr="1">
                  <a:noAutofit/>
                </a:bodyPr>
                <a:lstStyle/>
                <a:p>
                  <a:pPr>
                    <a:defRPr sz="1800" b="1" i="0" u="none" strike="noStrike" kern="1200" spc="0" baseline="0">
                      <a:solidFill>
                        <a:schemeClr val="accent4"/>
                      </a:solidFill>
                      <a:latin typeface="Helvetica Neue" panose="02000503000000020004" pitchFamily="2" charset="0"/>
                      <a:ea typeface="Helvetica Neue" panose="02000503000000020004" pitchFamily="2" charset="0"/>
                      <a:cs typeface="Helvetica Neue" panose="02000503000000020004" pitchFamily="2"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9002796443024286"/>
                      <c:h val="0.26117794519953752"/>
                    </c:manualLayout>
                  </c15:layout>
                  <c15:dlblFieldTable/>
                  <c15:showDataLabelsRange val="0"/>
                </c:ext>
                <c:ext xmlns:c16="http://schemas.microsoft.com/office/drawing/2014/chart" uri="{C3380CC4-5D6E-409C-BE32-E72D297353CC}">
                  <c16:uniqueId val="{00000001-B26E-AD47-9EEF-ED412B1F7AF2}"/>
                </c:ext>
              </c:extLst>
            </c:dLbl>
            <c:dLbl>
              <c:idx val="1"/>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1"/>
                      </a:solidFill>
                      <a:latin typeface="Helvetica Neue" panose="02000503000000020004" pitchFamily="2" charset="0"/>
                      <a:ea typeface="Helvetica Neue" panose="02000503000000020004" pitchFamily="2" charset="0"/>
                      <a:cs typeface="Helvetica Neue" panose="02000503000000020004" pitchFamily="2" charset="0"/>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3-B26E-AD47-9EEF-ED412B1F7AF2}"/>
                </c:ext>
              </c:extLst>
            </c:dLbl>
            <c:dLbl>
              <c:idx val="2"/>
              <c:layout>
                <c:manualLayout>
                  <c:x val="0.14367101178093927"/>
                  <c:y val="-4.7386355162193479E-2"/>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6"/>
                      </a:solidFill>
                      <a:latin typeface="Helvetica Neue" panose="02000503000000020004" pitchFamily="2" charset="0"/>
                      <a:ea typeface="Helvetica Neue" panose="02000503000000020004" pitchFamily="2" charset="0"/>
                      <a:cs typeface="Helvetica Neue" panose="02000503000000020004" pitchFamily="2"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B26E-AD47-9EEF-ED412B1F7AF2}"/>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1"/>
                    </a:solidFill>
                    <a:latin typeface="Helvetica Neue" panose="02000503000000020004" pitchFamily="2" charset="0"/>
                    <a:ea typeface="Helvetica Neue" panose="02000503000000020004" pitchFamily="2" charset="0"/>
                    <a:cs typeface="Helvetica Neue" panose="02000503000000020004" pitchFamily="2" charset="0"/>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Sheet1!$A$2:$A$4</c:f>
              <c:strCache>
                <c:ptCount val="3"/>
                <c:pt idx="0">
                  <c:v>Proper Disposal</c:v>
                </c:pt>
                <c:pt idx="1">
                  <c:v>Improper Disposals</c:v>
                </c:pt>
                <c:pt idx="2">
                  <c:v>Littered</c:v>
                </c:pt>
              </c:strCache>
            </c:strRef>
          </c:cat>
          <c:val>
            <c:numRef>
              <c:f>Sheet1!$B$2:$B$4</c:f>
              <c:numCache>
                <c:formatCode>0%</c:formatCode>
                <c:ptCount val="3"/>
                <c:pt idx="0">
                  <c:v>0.73</c:v>
                </c:pt>
                <c:pt idx="1">
                  <c:v>0.11</c:v>
                </c:pt>
                <c:pt idx="2">
                  <c:v>0.16</c:v>
                </c:pt>
              </c:numCache>
            </c:numRef>
          </c:val>
          <c:extLst>
            <c:ext xmlns:c16="http://schemas.microsoft.com/office/drawing/2014/chart" uri="{C3380CC4-5D6E-409C-BE32-E72D297353CC}">
              <c16:uniqueId val="{00000006-B26E-AD47-9EEF-ED412B1F7AF2}"/>
            </c:ext>
          </c:extLst>
        </c:ser>
        <c:dLbls>
          <c:dLblPos val="outEnd"/>
          <c:showLegendKey val="0"/>
          <c:showVal val="0"/>
          <c:showCatName val="0"/>
          <c:showSerName val="0"/>
          <c:showPercent val="1"/>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0-02-25T13:55:57.838" idx="8">
    <p:pos x="6993" y="3455"/>
    <p:text>Cleanliness</p:text>
    <p:extLst>
      <p:ext uri="{C676402C-5697-4E1C-873F-D02D1690AC5C}">
        <p15:threadingInfo xmlns:p15="http://schemas.microsoft.com/office/powerpoint/2012/main" timeZoneBias="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2-25T13:38:23.722" idx="4">
    <p:pos x="6124" y="148"/>
    <p:text>I say either one poster or all of them and as we scroll through we explain one deisgn feature on each one</p:text>
    <p:extLst>
      <p:ext uri="{C676402C-5697-4E1C-873F-D02D1690AC5C}">
        <p15:threadingInfo xmlns:p15="http://schemas.microsoft.com/office/powerpoint/2012/main" timeZoneBias="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0-02-25T13:40:29.513" idx="5">
    <p:pos x="1944" y="2286"/>
    <p:text>I do not know if this should be empty this is just a note for now. I feel like gaffers tape will be a little weird</p:text>
    <p:extLst>
      <p:ext uri="{C676402C-5697-4E1C-873F-D02D1690AC5C}">
        <p15:threadingInfo xmlns:p15="http://schemas.microsoft.com/office/powerpoint/2012/main" timeZoneBias="0"/>
      </p:ext>
    </p:extLst>
  </p:cm>
</p:cmLst>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CAE383-B337-4806-A38F-118AE1966BED}" type="doc">
      <dgm:prSet loTypeId="urn:microsoft.com/office/officeart/2018/2/layout/Icon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D7450AA3-00BF-4D67-BF2D-FF4B54343198}">
      <dgm:prSet custT="1"/>
      <dgm:spPr/>
      <dgm:t>
        <a:bodyPr/>
        <a:lstStyle/>
        <a:p>
          <a:pPr>
            <a:lnSpc>
              <a:spcPct val="100000"/>
            </a:lnSpc>
          </a:pPr>
          <a:r>
            <a:rPr lang="en-US" sz="2400" b="1" i="0">
              <a:latin typeface="Helvetica Neue" panose="02000503000000020004" pitchFamily="2" charset="0"/>
              <a:ea typeface="Helvetica Neue" panose="02000503000000020004" pitchFamily="2" charset="0"/>
              <a:cs typeface="Helvetica Neue" panose="02000503000000020004" pitchFamily="2" charset="0"/>
            </a:rPr>
            <a:t>Unattractive</a:t>
          </a:r>
          <a:endParaRPr lang="en-US" sz="2400" b="1">
            <a:latin typeface="Helvetica Neue" panose="02000503000000020004" pitchFamily="2" charset="0"/>
            <a:ea typeface="Helvetica Neue" panose="02000503000000020004" pitchFamily="2" charset="0"/>
            <a:cs typeface="Helvetica Neue" panose="02000503000000020004" pitchFamily="2" charset="0"/>
          </a:endParaRPr>
        </a:p>
      </dgm:t>
    </dgm:pt>
    <dgm:pt modelId="{50EF1B35-C239-4F29-88FD-F3A1275B5977}" type="parTrans" cxnId="{6331E277-C9E3-47C0-8A70-469B07B7A80C}">
      <dgm:prSet/>
      <dgm:spPr/>
      <dgm:t>
        <a:bodyPr/>
        <a:lstStyle/>
        <a:p>
          <a:endParaRPr lang="en-US"/>
        </a:p>
      </dgm:t>
    </dgm:pt>
    <dgm:pt modelId="{9CD2ADF2-3C0F-461C-A133-380289B1AFF3}" type="sibTrans" cxnId="{6331E277-C9E3-47C0-8A70-469B07B7A80C}">
      <dgm:prSet/>
      <dgm:spPr/>
      <dgm:t>
        <a:bodyPr/>
        <a:lstStyle/>
        <a:p>
          <a:endParaRPr lang="en-US"/>
        </a:p>
      </dgm:t>
    </dgm:pt>
    <dgm:pt modelId="{CB555906-AF70-45C1-B772-7DDBF75F137B}">
      <dgm:prSet custT="1"/>
      <dgm:spPr/>
      <dgm:t>
        <a:bodyPr/>
        <a:lstStyle/>
        <a:p>
          <a:pPr>
            <a:lnSpc>
              <a:spcPct val="100000"/>
            </a:lnSpc>
          </a:pPr>
          <a:r>
            <a:rPr lang="en-US" sz="2400" b="1" i="0">
              <a:latin typeface="Helvetica Neue" panose="02000503000000020004" pitchFamily="2" charset="0"/>
              <a:ea typeface="Helvetica Neue" panose="02000503000000020004" pitchFamily="2" charset="0"/>
              <a:cs typeface="Helvetica Neue" panose="02000503000000020004" pitchFamily="2" charset="0"/>
            </a:rPr>
            <a:t>Expensive</a:t>
          </a:r>
          <a:endParaRPr lang="en-US" sz="2300" b="1">
            <a:latin typeface="Helvetica Neue" panose="02000503000000020004" pitchFamily="2" charset="0"/>
            <a:ea typeface="Helvetica Neue" panose="02000503000000020004" pitchFamily="2" charset="0"/>
            <a:cs typeface="Helvetica Neue" panose="02000503000000020004" pitchFamily="2" charset="0"/>
          </a:endParaRPr>
        </a:p>
      </dgm:t>
    </dgm:pt>
    <dgm:pt modelId="{1C122BE8-20D2-4F59-9011-62194D0A0F33}" type="parTrans" cxnId="{C80700EA-5FFD-4DE9-A328-B3F9FA2961A8}">
      <dgm:prSet/>
      <dgm:spPr/>
      <dgm:t>
        <a:bodyPr/>
        <a:lstStyle/>
        <a:p>
          <a:endParaRPr lang="en-US"/>
        </a:p>
      </dgm:t>
    </dgm:pt>
    <dgm:pt modelId="{8B0A2C22-65F6-476C-9BAF-1A0B7F8B2BB1}" type="sibTrans" cxnId="{C80700EA-5FFD-4DE9-A328-B3F9FA2961A8}">
      <dgm:prSet/>
      <dgm:spPr/>
      <dgm:t>
        <a:bodyPr/>
        <a:lstStyle/>
        <a:p>
          <a:endParaRPr lang="en-US"/>
        </a:p>
      </dgm:t>
    </dgm:pt>
    <dgm:pt modelId="{C1D228E0-5D72-4213-AC86-D63D73F51EEE}">
      <dgm:prSet custT="1"/>
      <dgm:spPr/>
      <dgm:t>
        <a:bodyPr/>
        <a:lstStyle/>
        <a:p>
          <a:pPr>
            <a:lnSpc>
              <a:spcPct val="100000"/>
            </a:lnSpc>
          </a:pPr>
          <a:r>
            <a:rPr lang="en-US" sz="2400" b="1" i="0">
              <a:latin typeface="Helvetica Neue" panose="02000503000000020004" pitchFamily="2" charset="0"/>
              <a:ea typeface="Helvetica Neue" panose="02000503000000020004" pitchFamily="2" charset="0"/>
              <a:cs typeface="Helvetica Neue" panose="02000503000000020004" pitchFamily="2" charset="0"/>
            </a:rPr>
            <a:t>Burden to Society</a:t>
          </a:r>
          <a:endParaRPr lang="en-US" sz="2400" b="1">
            <a:latin typeface="Helvetica Neue" panose="02000503000000020004" pitchFamily="2" charset="0"/>
            <a:ea typeface="Helvetica Neue" panose="02000503000000020004" pitchFamily="2" charset="0"/>
            <a:cs typeface="Helvetica Neue" panose="02000503000000020004" pitchFamily="2" charset="0"/>
          </a:endParaRPr>
        </a:p>
      </dgm:t>
    </dgm:pt>
    <dgm:pt modelId="{6E6099BA-FDCD-4EFC-9575-3D1479B789D6}" type="parTrans" cxnId="{FFA3AECF-9AB5-4584-850C-66B86788ADB1}">
      <dgm:prSet/>
      <dgm:spPr/>
      <dgm:t>
        <a:bodyPr/>
        <a:lstStyle/>
        <a:p>
          <a:endParaRPr lang="en-US"/>
        </a:p>
      </dgm:t>
    </dgm:pt>
    <dgm:pt modelId="{154505B0-6613-4A2B-959B-ACA44F6BBE9F}" type="sibTrans" cxnId="{FFA3AECF-9AB5-4584-850C-66B86788ADB1}">
      <dgm:prSet/>
      <dgm:spPr/>
      <dgm:t>
        <a:bodyPr/>
        <a:lstStyle/>
        <a:p>
          <a:endParaRPr lang="en-US"/>
        </a:p>
      </dgm:t>
    </dgm:pt>
    <dgm:pt modelId="{6D6B7D2E-F4D8-4286-B941-F4C6BA547A57}">
      <dgm:prSet custT="1"/>
      <dgm:spPr/>
      <dgm:t>
        <a:bodyPr/>
        <a:lstStyle/>
        <a:p>
          <a:pPr>
            <a:lnSpc>
              <a:spcPct val="100000"/>
            </a:lnSpc>
          </a:pPr>
          <a:r>
            <a:rPr lang="en-US" sz="2400" b="1" i="0">
              <a:latin typeface="Helvetica Neue" panose="02000503000000020004" pitchFamily="2" charset="0"/>
              <a:ea typeface="Helvetica Neue" panose="02000503000000020004" pitchFamily="2" charset="0"/>
              <a:cs typeface="Helvetica Neue" panose="02000503000000020004" pitchFamily="2" charset="0"/>
            </a:rPr>
            <a:t>Environmental Effects</a:t>
          </a:r>
          <a:endParaRPr lang="en-US" sz="2400" b="1">
            <a:latin typeface="Helvetica Neue" panose="02000503000000020004" pitchFamily="2" charset="0"/>
            <a:ea typeface="Helvetica Neue" panose="02000503000000020004" pitchFamily="2" charset="0"/>
            <a:cs typeface="Helvetica Neue" panose="02000503000000020004" pitchFamily="2" charset="0"/>
          </a:endParaRPr>
        </a:p>
      </dgm:t>
    </dgm:pt>
    <dgm:pt modelId="{27968AEF-3727-4B23-ACCD-B305480217F1}" type="parTrans" cxnId="{F3FB3965-0A34-4FDA-9AD2-057D87B6C3D3}">
      <dgm:prSet/>
      <dgm:spPr/>
      <dgm:t>
        <a:bodyPr/>
        <a:lstStyle/>
        <a:p>
          <a:endParaRPr lang="en-US"/>
        </a:p>
      </dgm:t>
    </dgm:pt>
    <dgm:pt modelId="{79120637-BAF6-4B5C-A04E-0AA55D389DC4}" type="sibTrans" cxnId="{F3FB3965-0A34-4FDA-9AD2-057D87B6C3D3}">
      <dgm:prSet/>
      <dgm:spPr/>
      <dgm:t>
        <a:bodyPr/>
        <a:lstStyle/>
        <a:p>
          <a:endParaRPr lang="en-US"/>
        </a:p>
      </dgm:t>
    </dgm:pt>
    <dgm:pt modelId="{327A6C11-5C4A-4F4F-9264-9E02A4BD4DB7}" type="pres">
      <dgm:prSet presAssocID="{B4CAE383-B337-4806-A38F-118AE1966BED}" presName="root" presStyleCnt="0">
        <dgm:presLayoutVars>
          <dgm:dir/>
          <dgm:resizeHandles val="exact"/>
        </dgm:presLayoutVars>
      </dgm:prSet>
      <dgm:spPr/>
    </dgm:pt>
    <dgm:pt modelId="{20F10864-B795-4281-8A28-5D921A6AB91B}" type="pres">
      <dgm:prSet presAssocID="{D7450AA3-00BF-4D67-BF2D-FF4B54343198}" presName="compNode" presStyleCnt="0"/>
      <dgm:spPr/>
    </dgm:pt>
    <dgm:pt modelId="{2EDEDD37-D9E1-4B5A-B134-B1EFEC6F1B99}" type="pres">
      <dgm:prSet presAssocID="{D7450AA3-00BF-4D67-BF2D-FF4B54343198}" presName="iconRect" presStyleLbl="node1" presStyleIdx="0" presStyleCnt="4" custLinFactX="-47591" custLinFactNeighborX="-100000" custLinFactNeighborY="6496"/>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xpressionlessFaceBlack"/>
        </a:ext>
      </dgm:extLst>
    </dgm:pt>
    <dgm:pt modelId="{4140BF42-AB16-4BD0-BD0E-5C620062CDE2}" type="pres">
      <dgm:prSet presAssocID="{D7450AA3-00BF-4D67-BF2D-FF4B54343198}" presName="spaceRect" presStyleCnt="0"/>
      <dgm:spPr/>
    </dgm:pt>
    <dgm:pt modelId="{2AB25558-61A0-42CC-B8D9-50EE79F4AC63}" type="pres">
      <dgm:prSet presAssocID="{D7450AA3-00BF-4D67-BF2D-FF4B54343198}" presName="textRect" presStyleLbl="revTx" presStyleIdx="0" presStyleCnt="4" custLinFactNeighborX="-69624" custLinFactNeighborY="-29507">
        <dgm:presLayoutVars>
          <dgm:chMax val="1"/>
          <dgm:chPref val="1"/>
        </dgm:presLayoutVars>
      </dgm:prSet>
      <dgm:spPr/>
    </dgm:pt>
    <dgm:pt modelId="{57286F00-CE7A-4016-83F8-304E922CA424}" type="pres">
      <dgm:prSet presAssocID="{9CD2ADF2-3C0F-461C-A133-380289B1AFF3}" presName="sibTrans" presStyleCnt="0"/>
      <dgm:spPr/>
    </dgm:pt>
    <dgm:pt modelId="{DFA5D1FD-F2A9-4CF9-A392-B5EF69155065}" type="pres">
      <dgm:prSet presAssocID="{CB555906-AF70-45C1-B772-7DDBF75F137B}" presName="compNode" presStyleCnt="0"/>
      <dgm:spPr/>
    </dgm:pt>
    <dgm:pt modelId="{173ECE9C-A1D0-447D-9631-2B16D947242C}" type="pres">
      <dgm:prSet presAssocID="{CB555906-AF70-45C1-B772-7DDBF75F137B}" presName="iconRect" presStyleLbl="node1" presStyleIdx="1" presStyleCnt="4" custLinFactNeighborX="-30440" custLinFactNeighborY="1152"/>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E85E4C33-3296-4F6F-A346-A1D9D4A607BE}" type="pres">
      <dgm:prSet presAssocID="{CB555906-AF70-45C1-B772-7DDBF75F137B}" presName="spaceRect" presStyleCnt="0"/>
      <dgm:spPr/>
    </dgm:pt>
    <dgm:pt modelId="{8C09CC20-F326-431B-9F7C-550BA9EE8779}" type="pres">
      <dgm:prSet presAssocID="{CB555906-AF70-45C1-B772-7DDBF75F137B}" presName="textRect" presStyleLbl="revTx" presStyleIdx="1" presStyleCnt="4" custLinFactNeighborX="-14879" custLinFactNeighborY="-32341">
        <dgm:presLayoutVars>
          <dgm:chMax val="1"/>
          <dgm:chPref val="1"/>
        </dgm:presLayoutVars>
      </dgm:prSet>
      <dgm:spPr/>
    </dgm:pt>
    <dgm:pt modelId="{F4E2EE6B-455D-48D3-A33E-446863038928}" type="pres">
      <dgm:prSet presAssocID="{8B0A2C22-65F6-476C-9BAF-1A0B7F8B2BB1}" presName="sibTrans" presStyleCnt="0"/>
      <dgm:spPr/>
    </dgm:pt>
    <dgm:pt modelId="{D0CFEACC-7A58-4F9A-A6C7-360F6328581E}" type="pres">
      <dgm:prSet presAssocID="{6D6B7D2E-F4D8-4286-B941-F4C6BA547A57}" presName="compNode" presStyleCnt="0"/>
      <dgm:spPr/>
    </dgm:pt>
    <dgm:pt modelId="{2CC975DA-6165-4B46-A00E-0FA72276BFF2}" type="pres">
      <dgm:prSet presAssocID="{6D6B7D2E-F4D8-4286-B941-F4C6BA547A57}" presName="iconRect" presStyleLbl="node1" presStyleIdx="2" presStyleCnt="4" custLinFactNeighborX="56775" custLinFactNeighborY="545"/>
      <dgm:spPr>
        <a:blipFill rotWithShape="1">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Deciduous tree"/>
        </a:ext>
      </dgm:extLst>
    </dgm:pt>
    <dgm:pt modelId="{E8F99C6E-B3EF-4E76-A40E-EE4C21D9CDFE}" type="pres">
      <dgm:prSet presAssocID="{6D6B7D2E-F4D8-4286-B941-F4C6BA547A57}" presName="spaceRect" presStyleCnt="0"/>
      <dgm:spPr/>
    </dgm:pt>
    <dgm:pt modelId="{D9DD8873-0A55-4E8D-9336-94E0D9CFC604}" type="pres">
      <dgm:prSet presAssocID="{6D6B7D2E-F4D8-4286-B941-F4C6BA547A57}" presName="textRect" presStyleLbl="revTx" presStyleIdx="2" presStyleCnt="4" custScaleX="119640" custLinFactNeighborX="22312" custLinFactNeighborY="-33232">
        <dgm:presLayoutVars>
          <dgm:chMax val="1"/>
          <dgm:chPref val="1"/>
        </dgm:presLayoutVars>
      </dgm:prSet>
      <dgm:spPr/>
    </dgm:pt>
    <dgm:pt modelId="{DB509154-8566-0A49-B7F0-7FDB4C8ACD15}" type="pres">
      <dgm:prSet presAssocID="{79120637-BAF6-4B5C-A04E-0AA55D389DC4}" presName="sibTrans" presStyleCnt="0"/>
      <dgm:spPr/>
    </dgm:pt>
    <dgm:pt modelId="{1363EAC0-98F2-4F80-8954-E84BBBA5B23A}" type="pres">
      <dgm:prSet presAssocID="{C1D228E0-5D72-4213-AC86-D63D73F51EEE}" presName="compNode" presStyleCnt="0"/>
      <dgm:spPr/>
    </dgm:pt>
    <dgm:pt modelId="{B5319824-DAE5-4B05-98DF-7E132198A74F}" type="pres">
      <dgm:prSet presAssocID="{C1D228E0-5D72-4213-AC86-D63D73F51EEE}" presName="iconRect" presStyleLbl="node1" presStyleIdx="3" presStyleCnt="4" custLinFactX="45214" custLinFactNeighborX="100000" custLinFactNeighborY="-3636"/>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cales of Justice"/>
        </a:ext>
      </dgm:extLst>
    </dgm:pt>
    <dgm:pt modelId="{475C6BCA-EFA7-42A3-B36B-6ADC49720006}" type="pres">
      <dgm:prSet presAssocID="{C1D228E0-5D72-4213-AC86-D63D73F51EEE}" presName="spaceRect" presStyleCnt="0"/>
      <dgm:spPr/>
    </dgm:pt>
    <dgm:pt modelId="{A93579F5-B67F-4937-958D-22F8BF9A7302}" type="pres">
      <dgm:prSet presAssocID="{C1D228E0-5D72-4213-AC86-D63D73F51EEE}" presName="textRect" presStyleLbl="revTx" presStyleIdx="3" presStyleCnt="4" custLinFactNeighborX="65348" custLinFactNeighborY="-36019">
        <dgm:presLayoutVars>
          <dgm:chMax val="1"/>
          <dgm:chPref val="1"/>
        </dgm:presLayoutVars>
      </dgm:prSet>
      <dgm:spPr/>
    </dgm:pt>
  </dgm:ptLst>
  <dgm:cxnLst>
    <dgm:cxn modelId="{2122771D-81C6-CA40-9792-2593EF2F96E0}" type="presOf" srcId="{C1D228E0-5D72-4213-AC86-D63D73F51EEE}" destId="{A93579F5-B67F-4937-958D-22F8BF9A7302}" srcOrd="0" destOrd="0" presId="urn:microsoft.com/office/officeart/2018/2/layout/IconLabelList"/>
    <dgm:cxn modelId="{A3810462-3A03-4CBE-ACA9-4C73C8392714}" type="presOf" srcId="{B4CAE383-B337-4806-A38F-118AE1966BED}" destId="{327A6C11-5C4A-4F4F-9264-9E02A4BD4DB7}" srcOrd="0" destOrd="0" presId="urn:microsoft.com/office/officeart/2018/2/layout/IconLabelList"/>
    <dgm:cxn modelId="{F3FB3965-0A34-4FDA-9AD2-057D87B6C3D3}" srcId="{B4CAE383-B337-4806-A38F-118AE1966BED}" destId="{6D6B7D2E-F4D8-4286-B941-F4C6BA547A57}" srcOrd="2" destOrd="0" parTransId="{27968AEF-3727-4B23-ACCD-B305480217F1}" sibTransId="{79120637-BAF6-4B5C-A04E-0AA55D389DC4}"/>
    <dgm:cxn modelId="{6331E277-C9E3-47C0-8A70-469B07B7A80C}" srcId="{B4CAE383-B337-4806-A38F-118AE1966BED}" destId="{D7450AA3-00BF-4D67-BF2D-FF4B54343198}" srcOrd="0" destOrd="0" parTransId="{50EF1B35-C239-4F29-88FD-F3A1275B5977}" sibTransId="{9CD2ADF2-3C0F-461C-A133-380289B1AFF3}"/>
    <dgm:cxn modelId="{0BFDA08C-597F-A746-9FDE-A3A43C693C7C}" type="presOf" srcId="{6D6B7D2E-F4D8-4286-B941-F4C6BA547A57}" destId="{D9DD8873-0A55-4E8D-9336-94E0D9CFC604}" srcOrd="0" destOrd="0" presId="urn:microsoft.com/office/officeart/2018/2/layout/IconLabelList"/>
    <dgm:cxn modelId="{153DADB5-5C9A-B543-90A0-E3612AAA2A97}" type="presOf" srcId="{D7450AA3-00BF-4D67-BF2D-FF4B54343198}" destId="{2AB25558-61A0-42CC-B8D9-50EE79F4AC63}" srcOrd="0" destOrd="0" presId="urn:microsoft.com/office/officeart/2018/2/layout/IconLabelList"/>
    <dgm:cxn modelId="{914F42CE-0289-574D-B540-0EC33D2E65DA}" type="presOf" srcId="{CB555906-AF70-45C1-B772-7DDBF75F137B}" destId="{8C09CC20-F326-431B-9F7C-550BA9EE8779}" srcOrd="0" destOrd="0" presId="urn:microsoft.com/office/officeart/2018/2/layout/IconLabelList"/>
    <dgm:cxn modelId="{FFA3AECF-9AB5-4584-850C-66B86788ADB1}" srcId="{B4CAE383-B337-4806-A38F-118AE1966BED}" destId="{C1D228E0-5D72-4213-AC86-D63D73F51EEE}" srcOrd="3" destOrd="0" parTransId="{6E6099BA-FDCD-4EFC-9575-3D1479B789D6}" sibTransId="{154505B0-6613-4A2B-959B-ACA44F6BBE9F}"/>
    <dgm:cxn modelId="{C80700EA-5FFD-4DE9-A328-B3F9FA2961A8}" srcId="{B4CAE383-B337-4806-A38F-118AE1966BED}" destId="{CB555906-AF70-45C1-B772-7DDBF75F137B}" srcOrd="1" destOrd="0" parTransId="{1C122BE8-20D2-4F59-9011-62194D0A0F33}" sibTransId="{8B0A2C22-65F6-476C-9BAF-1A0B7F8B2BB1}"/>
    <dgm:cxn modelId="{5F8C60B1-A054-D144-BC05-E3CB34FBBF0C}" type="presParOf" srcId="{327A6C11-5C4A-4F4F-9264-9E02A4BD4DB7}" destId="{20F10864-B795-4281-8A28-5D921A6AB91B}" srcOrd="0" destOrd="0" presId="urn:microsoft.com/office/officeart/2018/2/layout/IconLabelList"/>
    <dgm:cxn modelId="{1F4735A7-44F6-604A-BC0A-D8A058536421}" type="presParOf" srcId="{20F10864-B795-4281-8A28-5D921A6AB91B}" destId="{2EDEDD37-D9E1-4B5A-B134-B1EFEC6F1B99}" srcOrd="0" destOrd="0" presId="urn:microsoft.com/office/officeart/2018/2/layout/IconLabelList"/>
    <dgm:cxn modelId="{8BC29C29-9DA2-2149-8309-BC889A4FBBBB}" type="presParOf" srcId="{20F10864-B795-4281-8A28-5D921A6AB91B}" destId="{4140BF42-AB16-4BD0-BD0E-5C620062CDE2}" srcOrd="1" destOrd="0" presId="urn:microsoft.com/office/officeart/2018/2/layout/IconLabelList"/>
    <dgm:cxn modelId="{8C05D938-D087-3E4D-9E6A-08D00CC5137C}" type="presParOf" srcId="{20F10864-B795-4281-8A28-5D921A6AB91B}" destId="{2AB25558-61A0-42CC-B8D9-50EE79F4AC63}" srcOrd="2" destOrd="0" presId="urn:microsoft.com/office/officeart/2018/2/layout/IconLabelList"/>
    <dgm:cxn modelId="{54C0C013-0D27-984B-AB8F-598843B2D261}" type="presParOf" srcId="{327A6C11-5C4A-4F4F-9264-9E02A4BD4DB7}" destId="{57286F00-CE7A-4016-83F8-304E922CA424}" srcOrd="1" destOrd="0" presId="urn:microsoft.com/office/officeart/2018/2/layout/IconLabelList"/>
    <dgm:cxn modelId="{432F4D14-00E2-594C-910E-983DA0C11BBA}" type="presParOf" srcId="{327A6C11-5C4A-4F4F-9264-9E02A4BD4DB7}" destId="{DFA5D1FD-F2A9-4CF9-A392-B5EF69155065}" srcOrd="2" destOrd="0" presId="urn:microsoft.com/office/officeart/2018/2/layout/IconLabelList"/>
    <dgm:cxn modelId="{8930E502-5421-6840-AE10-558FE2E06CDE}" type="presParOf" srcId="{DFA5D1FD-F2A9-4CF9-A392-B5EF69155065}" destId="{173ECE9C-A1D0-447D-9631-2B16D947242C}" srcOrd="0" destOrd="0" presId="urn:microsoft.com/office/officeart/2018/2/layout/IconLabelList"/>
    <dgm:cxn modelId="{71B56BB6-817B-8B44-8196-39BC58792A88}" type="presParOf" srcId="{DFA5D1FD-F2A9-4CF9-A392-B5EF69155065}" destId="{E85E4C33-3296-4F6F-A346-A1D9D4A607BE}" srcOrd="1" destOrd="0" presId="urn:microsoft.com/office/officeart/2018/2/layout/IconLabelList"/>
    <dgm:cxn modelId="{BB3848D2-9B52-024A-A1CF-D394B64FE3BB}" type="presParOf" srcId="{DFA5D1FD-F2A9-4CF9-A392-B5EF69155065}" destId="{8C09CC20-F326-431B-9F7C-550BA9EE8779}" srcOrd="2" destOrd="0" presId="urn:microsoft.com/office/officeart/2018/2/layout/IconLabelList"/>
    <dgm:cxn modelId="{7E6BB161-CA24-7B41-9656-F6E02AEC0946}" type="presParOf" srcId="{327A6C11-5C4A-4F4F-9264-9E02A4BD4DB7}" destId="{F4E2EE6B-455D-48D3-A33E-446863038928}" srcOrd="3" destOrd="0" presId="urn:microsoft.com/office/officeart/2018/2/layout/IconLabelList"/>
    <dgm:cxn modelId="{6EF95446-9FAC-CD47-ABBC-314E63699A9D}" type="presParOf" srcId="{327A6C11-5C4A-4F4F-9264-9E02A4BD4DB7}" destId="{D0CFEACC-7A58-4F9A-A6C7-360F6328581E}" srcOrd="4" destOrd="0" presId="urn:microsoft.com/office/officeart/2018/2/layout/IconLabelList"/>
    <dgm:cxn modelId="{F68599FE-5A02-7A43-BB0B-A3F9EF2E138D}" type="presParOf" srcId="{D0CFEACC-7A58-4F9A-A6C7-360F6328581E}" destId="{2CC975DA-6165-4B46-A00E-0FA72276BFF2}" srcOrd="0" destOrd="0" presId="urn:microsoft.com/office/officeart/2018/2/layout/IconLabelList"/>
    <dgm:cxn modelId="{AF185F23-7156-BE4B-91EF-8AA7D369CC1A}" type="presParOf" srcId="{D0CFEACC-7A58-4F9A-A6C7-360F6328581E}" destId="{E8F99C6E-B3EF-4E76-A40E-EE4C21D9CDFE}" srcOrd="1" destOrd="0" presId="urn:microsoft.com/office/officeart/2018/2/layout/IconLabelList"/>
    <dgm:cxn modelId="{8D288000-5501-5C46-AF39-91FC3443A8CB}" type="presParOf" srcId="{D0CFEACC-7A58-4F9A-A6C7-360F6328581E}" destId="{D9DD8873-0A55-4E8D-9336-94E0D9CFC604}" srcOrd="2" destOrd="0" presId="urn:microsoft.com/office/officeart/2018/2/layout/IconLabelList"/>
    <dgm:cxn modelId="{0A2016BC-418F-8847-9EA5-F3B5985735F6}" type="presParOf" srcId="{327A6C11-5C4A-4F4F-9264-9E02A4BD4DB7}" destId="{DB509154-8566-0A49-B7F0-7FDB4C8ACD15}" srcOrd="5" destOrd="0" presId="urn:microsoft.com/office/officeart/2018/2/layout/IconLabelList"/>
    <dgm:cxn modelId="{DB0894F1-6EE9-7745-8113-63591559A5C1}" type="presParOf" srcId="{327A6C11-5C4A-4F4F-9264-9E02A4BD4DB7}" destId="{1363EAC0-98F2-4F80-8954-E84BBBA5B23A}" srcOrd="6" destOrd="0" presId="urn:microsoft.com/office/officeart/2018/2/layout/IconLabelList"/>
    <dgm:cxn modelId="{83243A09-9608-8E48-A04B-AA9E146DB6CB}" type="presParOf" srcId="{1363EAC0-98F2-4F80-8954-E84BBBA5B23A}" destId="{B5319824-DAE5-4B05-98DF-7E132198A74F}" srcOrd="0" destOrd="0" presId="urn:microsoft.com/office/officeart/2018/2/layout/IconLabelList"/>
    <dgm:cxn modelId="{AF34E5B9-20C9-144D-AFCA-C9A8166F9DE4}" type="presParOf" srcId="{1363EAC0-98F2-4F80-8954-E84BBBA5B23A}" destId="{475C6BCA-EFA7-42A3-B36B-6ADC49720006}" srcOrd="1" destOrd="0" presId="urn:microsoft.com/office/officeart/2018/2/layout/IconLabelList"/>
    <dgm:cxn modelId="{673B2DC8-ECCA-C64A-9D2C-63C11657B58A}" type="presParOf" srcId="{1363EAC0-98F2-4F80-8954-E84BBBA5B23A}" destId="{A93579F5-B67F-4937-958D-22F8BF9A7302}"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A93130-182F-CD4D-8241-ADAE254EE0CB}" type="doc">
      <dgm:prSet loTypeId="urn:microsoft.com/office/officeart/2005/8/layout/vList2" loCatId="icon" qsTypeId="urn:microsoft.com/office/officeart/2005/8/quickstyle/simple1" qsCatId="simple" csTypeId="urn:microsoft.com/office/officeart/2005/8/colors/accent2_2" csCatId="accent2" phldr="1"/>
      <dgm:spPr/>
      <dgm:t>
        <a:bodyPr/>
        <a:lstStyle/>
        <a:p>
          <a:endParaRPr lang="en-US"/>
        </a:p>
      </dgm:t>
    </dgm:pt>
    <dgm:pt modelId="{E4777047-E037-1045-8FC0-8C004E0667EE}">
      <dgm:prSet custT="1"/>
      <dgm:spPr/>
      <dgm:t>
        <a:bodyPr/>
        <a:lstStyle/>
        <a:p>
          <a:pPr algn="ctr"/>
          <a:r>
            <a:rPr lang="en-US" sz="1800" dirty="0">
              <a:latin typeface="Helvetica Neue" panose="02000503000000020004" pitchFamily="2" charset="0"/>
              <a:ea typeface="Helvetica Neue" panose="02000503000000020004" pitchFamily="2" charset="0"/>
              <a:cs typeface="Helvetica Neue" panose="02000503000000020004" pitchFamily="2" charset="0"/>
            </a:rPr>
            <a:t>81% of British people frustrated or angry at the sight of litter</a:t>
          </a:r>
        </a:p>
      </dgm:t>
    </dgm:pt>
    <dgm:pt modelId="{723BB778-FAB2-9E4A-8EEE-390C53B38317}" type="parTrans" cxnId="{C52D6956-8C30-8049-AE84-8A10D777107A}">
      <dgm:prSet/>
      <dgm:spPr/>
      <dgm:t>
        <a:bodyPr/>
        <a:lstStyle/>
        <a:p>
          <a:pPr algn="ctr"/>
          <a:endParaRPr lang="en-US" sz="1800">
            <a:latin typeface="Helvetica Neue" panose="02000503000000020004" pitchFamily="2" charset="0"/>
            <a:ea typeface="Helvetica Neue" panose="02000503000000020004" pitchFamily="2" charset="0"/>
            <a:cs typeface="Helvetica Neue" panose="02000503000000020004" pitchFamily="2" charset="0"/>
          </a:endParaRPr>
        </a:p>
      </dgm:t>
    </dgm:pt>
    <dgm:pt modelId="{8AC9783A-49FB-6749-97B2-65CA155CB16E}" type="sibTrans" cxnId="{C52D6956-8C30-8049-AE84-8A10D777107A}">
      <dgm:prSet/>
      <dgm:spPr/>
      <dgm:t>
        <a:bodyPr/>
        <a:lstStyle/>
        <a:p>
          <a:pPr algn="ctr"/>
          <a:endParaRPr lang="en-US" sz="1800">
            <a:latin typeface="Helvetica Neue" panose="02000503000000020004" pitchFamily="2" charset="0"/>
            <a:ea typeface="Helvetica Neue" panose="02000503000000020004" pitchFamily="2" charset="0"/>
            <a:cs typeface="Helvetica Neue" panose="02000503000000020004" pitchFamily="2" charset="0"/>
          </a:endParaRPr>
        </a:p>
      </dgm:t>
    </dgm:pt>
    <dgm:pt modelId="{B7E4C16B-6CB7-9F47-B1C3-452764567438}">
      <dgm:prSet custT="1"/>
      <dgm:spPr/>
      <dgm:t>
        <a:bodyPr/>
        <a:lstStyle/>
        <a:p>
          <a:pPr algn="ctr"/>
          <a:r>
            <a:rPr lang="en-US" sz="1800" dirty="0">
              <a:latin typeface="Helvetica Neue" panose="02000503000000020004" pitchFamily="2" charset="0"/>
              <a:ea typeface="Helvetica Neue" panose="02000503000000020004" pitchFamily="2" charset="0"/>
              <a:cs typeface="Helvetica Neue" panose="02000503000000020004" pitchFamily="2" charset="0"/>
            </a:rPr>
            <a:t>Reduces tourism</a:t>
          </a:r>
        </a:p>
      </dgm:t>
    </dgm:pt>
    <dgm:pt modelId="{F4397820-2029-EB47-A384-8964F1DEAC88}" type="parTrans" cxnId="{2372A34E-F7D3-414F-9B1B-9BC9D19C6637}">
      <dgm:prSet/>
      <dgm:spPr/>
      <dgm:t>
        <a:bodyPr/>
        <a:lstStyle/>
        <a:p>
          <a:pPr algn="ctr"/>
          <a:endParaRPr lang="en-US" sz="1800">
            <a:latin typeface="Helvetica Neue" panose="02000503000000020004" pitchFamily="2" charset="0"/>
            <a:ea typeface="Helvetica Neue" panose="02000503000000020004" pitchFamily="2" charset="0"/>
            <a:cs typeface="Helvetica Neue" panose="02000503000000020004" pitchFamily="2" charset="0"/>
          </a:endParaRPr>
        </a:p>
      </dgm:t>
    </dgm:pt>
    <dgm:pt modelId="{1E59BA64-AE80-5446-98E9-1585000EA196}" type="sibTrans" cxnId="{2372A34E-F7D3-414F-9B1B-9BC9D19C6637}">
      <dgm:prSet/>
      <dgm:spPr/>
      <dgm:t>
        <a:bodyPr/>
        <a:lstStyle/>
        <a:p>
          <a:pPr algn="ctr"/>
          <a:endParaRPr lang="en-US" sz="1800">
            <a:latin typeface="Helvetica Neue" panose="02000503000000020004" pitchFamily="2" charset="0"/>
            <a:ea typeface="Helvetica Neue" panose="02000503000000020004" pitchFamily="2" charset="0"/>
            <a:cs typeface="Helvetica Neue" panose="02000503000000020004" pitchFamily="2" charset="0"/>
          </a:endParaRPr>
        </a:p>
      </dgm:t>
    </dgm:pt>
    <dgm:pt modelId="{4CBDB6D2-6184-AF42-B0CA-3627AC85C75C}" type="pres">
      <dgm:prSet presAssocID="{5CA93130-182F-CD4D-8241-ADAE254EE0CB}" presName="linear" presStyleCnt="0">
        <dgm:presLayoutVars>
          <dgm:animLvl val="lvl"/>
          <dgm:resizeHandles val="exact"/>
        </dgm:presLayoutVars>
      </dgm:prSet>
      <dgm:spPr/>
    </dgm:pt>
    <dgm:pt modelId="{EA8E4948-85B3-BD42-B267-BD4DF8B270BB}" type="pres">
      <dgm:prSet presAssocID="{E4777047-E037-1045-8FC0-8C004E0667EE}" presName="parentText" presStyleLbl="node1" presStyleIdx="0" presStyleCnt="2" custScaleY="108405" custLinFactY="-407" custLinFactNeighborY="-100000">
        <dgm:presLayoutVars>
          <dgm:chMax val="0"/>
          <dgm:bulletEnabled val="1"/>
        </dgm:presLayoutVars>
      </dgm:prSet>
      <dgm:spPr/>
    </dgm:pt>
    <dgm:pt modelId="{78678BC6-9808-3146-BEBA-FFB4068016DF}" type="pres">
      <dgm:prSet presAssocID="{8AC9783A-49FB-6749-97B2-65CA155CB16E}" presName="spacer" presStyleCnt="0"/>
      <dgm:spPr/>
    </dgm:pt>
    <dgm:pt modelId="{0489C662-D4FB-604C-9BFF-AF78EA8F5921}" type="pres">
      <dgm:prSet presAssocID="{B7E4C16B-6CB7-9F47-B1C3-452764567438}" presName="parentText" presStyleLbl="node1" presStyleIdx="1" presStyleCnt="2" custScaleY="50047" custLinFactY="407" custLinFactNeighborY="100000">
        <dgm:presLayoutVars>
          <dgm:chMax val="0"/>
          <dgm:bulletEnabled val="1"/>
        </dgm:presLayoutVars>
      </dgm:prSet>
      <dgm:spPr/>
    </dgm:pt>
  </dgm:ptLst>
  <dgm:cxnLst>
    <dgm:cxn modelId="{0AEA9B08-DA03-B644-BABF-BE875C455EC7}" type="presOf" srcId="{E4777047-E037-1045-8FC0-8C004E0667EE}" destId="{EA8E4948-85B3-BD42-B267-BD4DF8B270BB}" srcOrd="0" destOrd="0" presId="urn:microsoft.com/office/officeart/2005/8/layout/vList2"/>
    <dgm:cxn modelId="{E6747132-92B9-6542-AF66-EE9E74B2C97E}" type="presOf" srcId="{5CA93130-182F-CD4D-8241-ADAE254EE0CB}" destId="{4CBDB6D2-6184-AF42-B0CA-3627AC85C75C}" srcOrd="0" destOrd="0" presId="urn:microsoft.com/office/officeart/2005/8/layout/vList2"/>
    <dgm:cxn modelId="{2372A34E-F7D3-414F-9B1B-9BC9D19C6637}" srcId="{5CA93130-182F-CD4D-8241-ADAE254EE0CB}" destId="{B7E4C16B-6CB7-9F47-B1C3-452764567438}" srcOrd="1" destOrd="0" parTransId="{F4397820-2029-EB47-A384-8964F1DEAC88}" sibTransId="{1E59BA64-AE80-5446-98E9-1585000EA196}"/>
    <dgm:cxn modelId="{C52D6956-8C30-8049-AE84-8A10D777107A}" srcId="{5CA93130-182F-CD4D-8241-ADAE254EE0CB}" destId="{E4777047-E037-1045-8FC0-8C004E0667EE}" srcOrd="0" destOrd="0" parTransId="{723BB778-FAB2-9E4A-8EEE-390C53B38317}" sibTransId="{8AC9783A-49FB-6749-97B2-65CA155CB16E}"/>
    <dgm:cxn modelId="{DD5BD05C-9251-BD49-84D6-30DFEE1AD273}" type="presOf" srcId="{B7E4C16B-6CB7-9F47-B1C3-452764567438}" destId="{0489C662-D4FB-604C-9BFF-AF78EA8F5921}" srcOrd="0" destOrd="0" presId="urn:microsoft.com/office/officeart/2005/8/layout/vList2"/>
    <dgm:cxn modelId="{1D69307D-37BE-C64C-B795-2B500F06B47E}" type="presParOf" srcId="{4CBDB6D2-6184-AF42-B0CA-3627AC85C75C}" destId="{EA8E4948-85B3-BD42-B267-BD4DF8B270BB}" srcOrd="0" destOrd="0" presId="urn:microsoft.com/office/officeart/2005/8/layout/vList2"/>
    <dgm:cxn modelId="{88C551D3-41BF-E24D-B7CE-031FFB37D5E9}" type="presParOf" srcId="{4CBDB6D2-6184-AF42-B0CA-3627AC85C75C}" destId="{78678BC6-9808-3146-BEBA-FFB4068016DF}" srcOrd="1" destOrd="0" presId="urn:microsoft.com/office/officeart/2005/8/layout/vList2"/>
    <dgm:cxn modelId="{A9266BC8-CDFC-B444-A327-01F3EBDC7B2C}" type="presParOf" srcId="{4CBDB6D2-6184-AF42-B0CA-3627AC85C75C}" destId="{0489C662-D4FB-604C-9BFF-AF78EA8F5921}" srcOrd="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837F640-84A5-C248-A782-EBFF1A8C8C11}" type="doc">
      <dgm:prSet loTypeId="urn:microsoft.com/office/officeart/2005/8/layout/vList2" loCatId="icon" qsTypeId="urn:microsoft.com/office/officeart/2005/8/quickstyle/simple1" qsCatId="simple" csTypeId="urn:microsoft.com/office/officeart/2005/8/colors/accent1_2" csCatId="accent1" phldr="1"/>
      <dgm:spPr/>
      <dgm:t>
        <a:bodyPr/>
        <a:lstStyle/>
        <a:p>
          <a:endParaRPr lang="en-US"/>
        </a:p>
      </dgm:t>
    </dgm:pt>
    <dgm:pt modelId="{5F0B2366-A8D0-4946-8F6C-F0919A391A90}">
      <dgm:prSet custT="1"/>
      <dgm:spPr/>
      <dgm:t>
        <a:bodyPr/>
        <a:lstStyle/>
        <a:p>
          <a:pPr algn="ctr"/>
          <a:r>
            <a:rPr lang="en-US" sz="1800" dirty="0">
              <a:latin typeface="Helvetica Neue" panose="02000503000000020004" pitchFamily="2" charset="0"/>
              <a:ea typeface="Helvetica Neue" panose="02000503000000020004" pitchFamily="2" charset="0"/>
              <a:cs typeface="Helvetica Neue" panose="02000503000000020004" pitchFamily="2" charset="0"/>
            </a:rPr>
            <a:t>Taxpayers of Great Britain pay £500+ million each year to clean streets of litter</a:t>
          </a:r>
        </a:p>
      </dgm:t>
    </dgm:pt>
    <dgm:pt modelId="{578BE977-FD29-1D44-99A9-9C654FA7EA81}" type="parTrans" cxnId="{C216CCBB-D427-E845-9326-8BF9F655CB72}">
      <dgm:prSet/>
      <dgm:spPr/>
      <dgm:t>
        <a:bodyPr/>
        <a:lstStyle/>
        <a:p>
          <a:pPr algn="ctr"/>
          <a:endParaRPr lang="en-US" sz="1800">
            <a:latin typeface="Helvetica Neue" panose="02000503000000020004" pitchFamily="2" charset="0"/>
            <a:ea typeface="Helvetica Neue" panose="02000503000000020004" pitchFamily="2" charset="0"/>
            <a:cs typeface="Helvetica Neue" panose="02000503000000020004" pitchFamily="2" charset="0"/>
          </a:endParaRPr>
        </a:p>
      </dgm:t>
    </dgm:pt>
    <dgm:pt modelId="{01D721EF-EA13-FC4C-BBA9-AE40C8E52A41}" type="sibTrans" cxnId="{C216CCBB-D427-E845-9326-8BF9F655CB72}">
      <dgm:prSet/>
      <dgm:spPr/>
      <dgm:t>
        <a:bodyPr/>
        <a:lstStyle/>
        <a:p>
          <a:pPr algn="ctr"/>
          <a:endParaRPr lang="en-US" sz="1800">
            <a:latin typeface="Helvetica Neue" panose="02000503000000020004" pitchFamily="2" charset="0"/>
            <a:ea typeface="Helvetica Neue" panose="02000503000000020004" pitchFamily="2" charset="0"/>
            <a:cs typeface="Helvetica Neue" panose="02000503000000020004" pitchFamily="2" charset="0"/>
          </a:endParaRPr>
        </a:p>
      </dgm:t>
    </dgm:pt>
    <dgm:pt modelId="{698C7942-EA3E-6942-9ED1-DB3E93825D08}">
      <dgm:prSet custT="1"/>
      <dgm:spPr/>
      <dgm:t>
        <a:bodyPr/>
        <a:lstStyle/>
        <a:p>
          <a:pPr algn="ctr"/>
          <a:r>
            <a:rPr lang="en-US" sz="1800" dirty="0">
              <a:latin typeface="Helvetica Neue" panose="02000503000000020004" pitchFamily="2" charset="0"/>
              <a:ea typeface="Helvetica Neue" panose="02000503000000020004" pitchFamily="2" charset="0"/>
              <a:cs typeface="Helvetica Neue" panose="02000503000000020004" pitchFamily="2" charset="0"/>
            </a:rPr>
            <a:t>£7+ million just in Lambeth</a:t>
          </a:r>
        </a:p>
      </dgm:t>
    </dgm:pt>
    <dgm:pt modelId="{D2FA8F22-DBFC-1648-B064-F18775221DA6}" type="parTrans" cxnId="{7EF934A7-619C-7F4D-9F01-26305744ABFE}">
      <dgm:prSet/>
      <dgm:spPr/>
      <dgm:t>
        <a:bodyPr/>
        <a:lstStyle/>
        <a:p>
          <a:pPr algn="ctr"/>
          <a:endParaRPr lang="en-US" sz="1800">
            <a:latin typeface="Helvetica Neue" panose="02000503000000020004" pitchFamily="2" charset="0"/>
            <a:ea typeface="Helvetica Neue" panose="02000503000000020004" pitchFamily="2" charset="0"/>
            <a:cs typeface="Helvetica Neue" panose="02000503000000020004" pitchFamily="2" charset="0"/>
          </a:endParaRPr>
        </a:p>
      </dgm:t>
    </dgm:pt>
    <dgm:pt modelId="{346A9C1C-2A41-744E-9885-519F01FE5179}" type="sibTrans" cxnId="{7EF934A7-619C-7F4D-9F01-26305744ABFE}">
      <dgm:prSet/>
      <dgm:spPr/>
      <dgm:t>
        <a:bodyPr/>
        <a:lstStyle/>
        <a:p>
          <a:pPr algn="ctr"/>
          <a:endParaRPr lang="en-US" sz="1800">
            <a:latin typeface="Helvetica Neue" panose="02000503000000020004" pitchFamily="2" charset="0"/>
            <a:ea typeface="Helvetica Neue" panose="02000503000000020004" pitchFamily="2" charset="0"/>
            <a:cs typeface="Helvetica Neue" panose="02000503000000020004" pitchFamily="2" charset="0"/>
          </a:endParaRPr>
        </a:p>
      </dgm:t>
    </dgm:pt>
    <dgm:pt modelId="{03F7A46B-8D4D-C241-833F-0704479BD6E0}" type="pres">
      <dgm:prSet presAssocID="{F837F640-84A5-C248-A782-EBFF1A8C8C11}" presName="linear" presStyleCnt="0">
        <dgm:presLayoutVars>
          <dgm:animLvl val="lvl"/>
          <dgm:resizeHandles val="exact"/>
        </dgm:presLayoutVars>
      </dgm:prSet>
      <dgm:spPr/>
    </dgm:pt>
    <dgm:pt modelId="{F6C1245C-58F8-BA4E-88A3-607CBFB37C08}" type="pres">
      <dgm:prSet presAssocID="{5F0B2366-A8D0-4946-8F6C-F0919A391A90}" presName="parentText" presStyleLbl="node1" presStyleIdx="0" presStyleCnt="2" custScaleY="157659" custLinFactNeighborY="-61534">
        <dgm:presLayoutVars>
          <dgm:chMax val="0"/>
          <dgm:bulletEnabled val="1"/>
        </dgm:presLayoutVars>
      </dgm:prSet>
      <dgm:spPr/>
    </dgm:pt>
    <dgm:pt modelId="{9875B90B-A093-054F-B4F1-59BC1650FE5F}" type="pres">
      <dgm:prSet presAssocID="{01D721EF-EA13-FC4C-BBA9-AE40C8E52A41}" presName="spacer" presStyleCnt="0"/>
      <dgm:spPr/>
    </dgm:pt>
    <dgm:pt modelId="{B18B7B91-70C0-D94A-BB71-5C6CDC03FB0A}" type="pres">
      <dgm:prSet presAssocID="{698C7942-EA3E-6942-9ED1-DB3E93825D08}" presName="parentText" presStyleLbl="node1" presStyleIdx="1" presStyleCnt="2" custScaleY="75937" custLinFactNeighborY="-86985">
        <dgm:presLayoutVars>
          <dgm:chMax val="0"/>
          <dgm:bulletEnabled val="1"/>
        </dgm:presLayoutVars>
      </dgm:prSet>
      <dgm:spPr/>
    </dgm:pt>
  </dgm:ptLst>
  <dgm:cxnLst>
    <dgm:cxn modelId="{9522BE62-E032-A34E-AB36-CEC1CA317513}" type="presOf" srcId="{5F0B2366-A8D0-4946-8F6C-F0919A391A90}" destId="{F6C1245C-58F8-BA4E-88A3-607CBFB37C08}" srcOrd="0" destOrd="0" presId="urn:microsoft.com/office/officeart/2005/8/layout/vList2"/>
    <dgm:cxn modelId="{F910307A-BF5F-CF45-9698-0551B35853A0}" type="presOf" srcId="{F837F640-84A5-C248-A782-EBFF1A8C8C11}" destId="{03F7A46B-8D4D-C241-833F-0704479BD6E0}" srcOrd="0" destOrd="0" presId="urn:microsoft.com/office/officeart/2005/8/layout/vList2"/>
    <dgm:cxn modelId="{D1AC798F-2328-D648-BFCE-B5C6BB8415A3}" type="presOf" srcId="{698C7942-EA3E-6942-9ED1-DB3E93825D08}" destId="{B18B7B91-70C0-D94A-BB71-5C6CDC03FB0A}" srcOrd="0" destOrd="0" presId="urn:microsoft.com/office/officeart/2005/8/layout/vList2"/>
    <dgm:cxn modelId="{7EF934A7-619C-7F4D-9F01-26305744ABFE}" srcId="{F837F640-84A5-C248-A782-EBFF1A8C8C11}" destId="{698C7942-EA3E-6942-9ED1-DB3E93825D08}" srcOrd="1" destOrd="0" parTransId="{D2FA8F22-DBFC-1648-B064-F18775221DA6}" sibTransId="{346A9C1C-2A41-744E-9885-519F01FE5179}"/>
    <dgm:cxn modelId="{C216CCBB-D427-E845-9326-8BF9F655CB72}" srcId="{F837F640-84A5-C248-A782-EBFF1A8C8C11}" destId="{5F0B2366-A8D0-4946-8F6C-F0919A391A90}" srcOrd="0" destOrd="0" parTransId="{578BE977-FD29-1D44-99A9-9C654FA7EA81}" sibTransId="{01D721EF-EA13-FC4C-BBA9-AE40C8E52A41}"/>
    <dgm:cxn modelId="{AC2D17FF-F263-3F44-B353-4236100054D5}" type="presParOf" srcId="{03F7A46B-8D4D-C241-833F-0704479BD6E0}" destId="{F6C1245C-58F8-BA4E-88A3-607CBFB37C08}" srcOrd="0" destOrd="0" presId="urn:microsoft.com/office/officeart/2005/8/layout/vList2"/>
    <dgm:cxn modelId="{37FB4544-63A8-B748-9812-A24A59F46EC3}" type="presParOf" srcId="{03F7A46B-8D4D-C241-833F-0704479BD6E0}" destId="{9875B90B-A093-054F-B4F1-59BC1650FE5F}" srcOrd="1" destOrd="0" presId="urn:microsoft.com/office/officeart/2005/8/layout/vList2"/>
    <dgm:cxn modelId="{8A5C3EBB-3DD8-1041-BCCC-6B933D3ADFCF}" type="presParOf" srcId="{03F7A46B-8D4D-C241-833F-0704479BD6E0}" destId="{B18B7B91-70C0-D94A-BB71-5C6CDC03FB0A}" srcOrd="2"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A7A956D-B411-AB4F-8140-EF1E616A5AC5}"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56139DF2-CB45-F240-9830-A24E1A9A5C3A}">
      <dgm:prSet custT="1"/>
      <dgm:spPr/>
      <dgm:t>
        <a:bodyPr/>
        <a:lstStyle/>
        <a:p>
          <a:pPr algn="ctr"/>
          <a:r>
            <a:rPr lang="en-US" sz="1800" dirty="0">
              <a:latin typeface="Helvetica Neue" panose="02000503000000020004" pitchFamily="2" charset="0"/>
              <a:ea typeface="Helvetica Neue" panose="02000503000000020004" pitchFamily="2" charset="0"/>
              <a:cs typeface="Helvetica Neue" panose="02000503000000020004" pitchFamily="2" charset="0"/>
            </a:rPr>
            <a:t>Damages community spirit, well-being, and health</a:t>
          </a:r>
        </a:p>
      </dgm:t>
    </dgm:pt>
    <dgm:pt modelId="{73FB3CA0-E591-5C4F-8629-37B40A089074}" type="parTrans" cxnId="{B4903B0E-1205-164D-A064-2D9B5A8AB092}">
      <dgm:prSet/>
      <dgm:spPr/>
      <dgm:t>
        <a:bodyPr/>
        <a:lstStyle/>
        <a:p>
          <a:pPr algn="ctr"/>
          <a:endParaRPr lang="en-US" sz="1800">
            <a:latin typeface="Helvetica Neue" panose="02000503000000020004" pitchFamily="2" charset="0"/>
            <a:ea typeface="Helvetica Neue" panose="02000503000000020004" pitchFamily="2" charset="0"/>
            <a:cs typeface="Helvetica Neue" panose="02000503000000020004" pitchFamily="2" charset="0"/>
          </a:endParaRPr>
        </a:p>
      </dgm:t>
    </dgm:pt>
    <dgm:pt modelId="{F1FA35CB-E0C5-2540-AA96-74891271322D}" type="sibTrans" cxnId="{B4903B0E-1205-164D-A064-2D9B5A8AB092}">
      <dgm:prSet/>
      <dgm:spPr/>
      <dgm:t>
        <a:bodyPr/>
        <a:lstStyle/>
        <a:p>
          <a:pPr algn="ctr"/>
          <a:endParaRPr lang="en-US" sz="1800">
            <a:latin typeface="Helvetica Neue" panose="02000503000000020004" pitchFamily="2" charset="0"/>
            <a:ea typeface="Helvetica Neue" panose="02000503000000020004" pitchFamily="2" charset="0"/>
            <a:cs typeface="Helvetica Neue" panose="02000503000000020004" pitchFamily="2" charset="0"/>
          </a:endParaRPr>
        </a:p>
      </dgm:t>
    </dgm:pt>
    <dgm:pt modelId="{9D21EED9-9060-804C-8E79-6550F77B5377}">
      <dgm:prSet custT="1"/>
      <dgm:spPr/>
      <dgm:t>
        <a:bodyPr/>
        <a:lstStyle/>
        <a:p>
          <a:pPr algn="ctr"/>
          <a:r>
            <a:rPr lang="en-US" sz="1800" dirty="0">
              <a:latin typeface="Helvetica Neue" panose="02000503000000020004" pitchFamily="2" charset="0"/>
              <a:ea typeface="Helvetica Neue" panose="02000503000000020004" pitchFamily="2" charset="0"/>
              <a:cs typeface="Helvetica Neue" panose="02000503000000020004" pitchFamily="2" charset="0"/>
            </a:rPr>
            <a:t>Impacts national prosperity and happiness ranking</a:t>
          </a:r>
        </a:p>
      </dgm:t>
    </dgm:pt>
    <dgm:pt modelId="{1D45E459-947A-3F44-A221-86C64129387A}" type="parTrans" cxnId="{592C0A6B-93E2-EE4C-84ED-021EF64D1276}">
      <dgm:prSet/>
      <dgm:spPr/>
      <dgm:t>
        <a:bodyPr/>
        <a:lstStyle/>
        <a:p>
          <a:pPr algn="ctr"/>
          <a:endParaRPr lang="en-US" sz="1800">
            <a:latin typeface="Helvetica Neue" panose="02000503000000020004" pitchFamily="2" charset="0"/>
            <a:ea typeface="Helvetica Neue" panose="02000503000000020004" pitchFamily="2" charset="0"/>
            <a:cs typeface="Helvetica Neue" panose="02000503000000020004" pitchFamily="2" charset="0"/>
          </a:endParaRPr>
        </a:p>
      </dgm:t>
    </dgm:pt>
    <dgm:pt modelId="{F20BDF57-4FCD-6C4B-AD03-265A26EBBE5E}" type="sibTrans" cxnId="{592C0A6B-93E2-EE4C-84ED-021EF64D1276}">
      <dgm:prSet/>
      <dgm:spPr/>
      <dgm:t>
        <a:bodyPr/>
        <a:lstStyle/>
        <a:p>
          <a:pPr algn="ctr"/>
          <a:endParaRPr lang="en-US" sz="1800">
            <a:latin typeface="Helvetica Neue" panose="02000503000000020004" pitchFamily="2" charset="0"/>
            <a:ea typeface="Helvetica Neue" panose="02000503000000020004" pitchFamily="2" charset="0"/>
            <a:cs typeface="Helvetica Neue" panose="02000503000000020004" pitchFamily="2" charset="0"/>
          </a:endParaRPr>
        </a:p>
      </dgm:t>
    </dgm:pt>
    <dgm:pt modelId="{9B003283-3BC6-7348-A9C8-72C82E1D3DD6}">
      <dgm:prSet custT="1"/>
      <dgm:spPr/>
      <dgm:t>
        <a:bodyPr/>
        <a:lstStyle/>
        <a:p>
          <a:pPr algn="ctr"/>
          <a:r>
            <a:rPr lang="en-US" sz="1800" dirty="0">
              <a:latin typeface="Helvetica Neue" panose="02000503000000020004" pitchFamily="2" charset="0"/>
              <a:ea typeface="Helvetica Neue" panose="02000503000000020004" pitchFamily="2" charset="0"/>
              <a:cs typeface="Helvetica Neue" panose="02000503000000020004" pitchFamily="2" charset="0"/>
            </a:rPr>
            <a:t>2015-17: delayed 1,348 Underground trains for 121.32 total hours</a:t>
          </a:r>
        </a:p>
      </dgm:t>
    </dgm:pt>
    <dgm:pt modelId="{64156A34-C974-EF4B-BA92-2673D4FCF452}" type="parTrans" cxnId="{DC844A3E-F7F9-9C4F-94F3-3C0EBFAE0CBF}">
      <dgm:prSet/>
      <dgm:spPr/>
      <dgm:t>
        <a:bodyPr/>
        <a:lstStyle/>
        <a:p>
          <a:pPr algn="ctr"/>
          <a:endParaRPr lang="en-US" sz="1800">
            <a:latin typeface="Helvetica Neue" panose="02000503000000020004" pitchFamily="2" charset="0"/>
            <a:ea typeface="Helvetica Neue" panose="02000503000000020004" pitchFamily="2" charset="0"/>
            <a:cs typeface="Helvetica Neue" panose="02000503000000020004" pitchFamily="2" charset="0"/>
          </a:endParaRPr>
        </a:p>
      </dgm:t>
    </dgm:pt>
    <dgm:pt modelId="{BFEB8C43-335C-EF4B-851D-B7542323B611}" type="sibTrans" cxnId="{DC844A3E-F7F9-9C4F-94F3-3C0EBFAE0CBF}">
      <dgm:prSet/>
      <dgm:spPr/>
      <dgm:t>
        <a:bodyPr/>
        <a:lstStyle/>
        <a:p>
          <a:pPr algn="ctr"/>
          <a:endParaRPr lang="en-US" sz="1800">
            <a:latin typeface="Helvetica Neue" panose="02000503000000020004" pitchFamily="2" charset="0"/>
            <a:ea typeface="Helvetica Neue" panose="02000503000000020004" pitchFamily="2" charset="0"/>
            <a:cs typeface="Helvetica Neue" panose="02000503000000020004" pitchFamily="2" charset="0"/>
          </a:endParaRPr>
        </a:p>
      </dgm:t>
    </dgm:pt>
    <dgm:pt modelId="{475877D9-D9FE-7849-9146-C1D45C9123E0}" type="pres">
      <dgm:prSet presAssocID="{FA7A956D-B411-AB4F-8140-EF1E616A5AC5}" presName="linear" presStyleCnt="0">
        <dgm:presLayoutVars>
          <dgm:animLvl val="lvl"/>
          <dgm:resizeHandles val="exact"/>
        </dgm:presLayoutVars>
      </dgm:prSet>
      <dgm:spPr/>
    </dgm:pt>
    <dgm:pt modelId="{ADDD834E-0286-0147-8A8F-FF37094BCB60}" type="pres">
      <dgm:prSet presAssocID="{56139DF2-CB45-F240-9830-A24E1A9A5C3A}" presName="parentText" presStyleLbl="node1" presStyleIdx="0" presStyleCnt="3" custScaleY="87797" custLinFactY="-767" custLinFactNeighborY="-100000">
        <dgm:presLayoutVars>
          <dgm:chMax val="0"/>
          <dgm:bulletEnabled val="1"/>
        </dgm:presLayoutVars>
      </dgm:prSet>
      <dgm:spPr/>
    </dgm:pt>
    <dgm:pt modelId="{EFBB4A63-9673-D840-B7E8-8D6D495F58CA}" type="pres">
      <dgm:prSet presAssocID="{F1FA35CB-E0C5-2540-AA96-74891271322D}" presName="spacer" presStyleCnt="0"/>
      <dgm:spPr/>
    </dgm:pt>
    <dgm:pt modelId="{3AE46F90-0794-524F-8213-1D0A769C055A}" type="pres">
      <dgm:prSet presAssocID="{9D21EED9-9060-804C-8E79-6550F77B5377}" presName="parentText" presStyleLbl="node1" presStyleIdx="1" presStyleCnt="3" custScaleY="91211" custLinFactNeighborY="-80786">
        <dgm:presLayoutVars>
          <dgm:chMax val="0"/>
          <dgm:bulletEnabled val="1"/>
        </dgm:presLayoutVars>
      </dgm:prSet>
      <dgm:spPr/>
    </dgm:pt>
    <dgm:pt modelId="{79E6F963-0627-5542-989F-7C4C65D2EB44}" type="pres">
      <dgm:prSet presAssocID="{F20BDF57-4FCD-6C4B-AD03-265A26EBBE5E}" presName="spacer" presStyleCnt="0"/>
      <dgm:spPr/>
    </dgm:pt>
    <dgm:pt modelId="{48CE7BAE-42B9-BD4D-92F6-1FEED3A52F68}" type="pres">
      <dgm:prSet presAssocID="{9B003283-3BC6-7348-A9C8-72C82E1D3DD6}" presName="parentText" presStyleLbl="node1" presStyleIdx="2" presStyleCnt="3" custScaleY="119087" custLinFactNeighborY="-10736">
        <dgm:presLayoutVars>
          <dgm:chMax val="0"/>
          <dgm:bulletEnabled val="1"/>
        </dgm:presLayoutVars>
      </dgm:prSet>
      <dgm:spPr/>
    </dgm:pt>
  </dgm:ptLst>
  <dgm:cxnLst>
    <dgm:cxn modelId="{B4903B0E-1205-164D-A064-2D9B5A8AB092}" srcId="{FA7A956D-B411-AB4F-8140-EF1E616A5AC5}" destId="{56139DF2-CB45-F240-9830-A24E1A9A5C3A}" srcOrd="0" destOrd="0" parTransId="{73FB3CA0-E591-5C4F-8629-37B40A089074}" sibTransId="{F1FA35CB-E0C5-2540-AA96-74891271322D}"/>
    <dgm:cxn modelId="{34E7AF32-AD21-0A41-A032-3B715A206EFB}" type="presOf" srcId="{56139DF2-CB45-F240-9830-A24E1A9A5C3A}" destId="{ADDD834E-0286-0147-8A8F-FF37094BCB60}" srcOrd="0" destOrd="0" presId="urn:microsoft.com/office/officeart/2005/8/layout/vList2"/>
    <dgm:cxn modelId="{DC844A3E-F7F9-9C4F-94F3-3C0EBFAE0CBF}" srcId="{FA7A956D-B411-AB4F-8140-EF1E616A5AC5}" destId="{9B003283-3BC6-7348-A9C8-72C82E1D3DD6}" srcOrd="2" destOrd="0" parTransId="{64156A34-C974-EF4B-BA92-2673D4FCF452}" sibTransId="{BFEB8C43-335C-EF4B-851D-B7542323B611}"/>
    <dgm:cxn modelId="{592C0A6B-93E2-EE4C-84ED-021EF64D1276}" srcId="{FA7A956D-B411-AB4F-8140-EF1E616A5AC5}" destId="{9D21EED9-9060-804C-8E79-6550F77B5377}" srcOrd="1" destOrd="0" parTransId="{1D45E459-947A-3F44-A221-86C64129387A}" sibTransId="{F20BDF57-4FCD-6C4B-AD03-265A26EBBE5E}"/>
    <dgm:cxn modelId="{34B1C379-45B1-844D-BBF7-140F6A1955CE}" type="presOf" srcId="{9D21EED9-9060-804C-8E79-6550F77B5377}" destId="{3AE46F90-0794-524F-8213-1D0A769C055A}" srcOrd="0" destOrd="0" presId="urn:microsoft.com/office/officeart/2005/8/layout/vList2"/>
    <dgm:cxn modelId="{D958888F-DF02-5D41-85C5-20C2454FB9A8}" type="presOf" srcId="{9B003283-3BC6-7348-A9C8-72C82E1D3DD6}" destId="{48CE7BAE-42B9-BD4D-92F6-1FEED3A52F68}" srcOrd="0" destOrd="0" presId="urn:microsoft.com/office/officeart/2005/8/layout/vList2"/>
    <dgm:cxn modelId="{8F04A2D6-6A21-BE42-B336-F0639E461FD8}" type="presOf" srcId="{FA7A956D-B411-AB4F-8140-EF1E616A5AC5}" destId="{475877D9-D9FE-7849-9146-C1D45C9123E0}" srcOrd="0" destOrd="0" presId="urn:microsoft.com/office/officeart/2005/8/layout/vList2"/>
    <dgm:cxn modelId="{30B6BDAE-0919-7345-B22F-E4B69130B549}" type="presParOf" srcId="{475877D9-D9FE-7849-9146-C1D45C9123E0}" destId="{ADDD834E-0286-0147-8A8F-FF37094BCB60}" srcOrd="0" destOrd="0" presId="urn:microsoft.com/office/officeart/2005/8/layout/vList2"/>
    <dgm:cxn modelId="{D07FFAD7-8E5A-D142-B9BA-B31C0D426253}" type="presParOf" srcId="{475877D9-D9FE-7849-9146-C1D45C9123E0}" destId="{EFBB4A63-9673-D840-B7E8-8D6D495F58CA}" srcOrd="1" destOrd="0" presId="urn:microsoft.com/office/officeart/2005/8/layout/vList2"/>
    <dgm:cxn modelId="{6E7BCEB9-B1E9-F040-AA3B-1890B215383E}" type="presParOf" srcId="{475877D9-D9FE-7849-9146-C1D45C9123E0}" destId="{3AE46F90-0794-524F-8213-1D0A769C055A}" srcOrd="2" destOrd="0" presId="urn:microsoft.com/office/officeart/2005/8/layout/vList2"/>
    <dgm:cxn modelId="{A17B8F3F-1EA9-7C40-B09F-D3D8EB0B6AA0}" type="presParOf" srcId="{475877D9-D9FE-7849-9146-C1D45C9123E0}" destId="{79E6F963-0627-5542-989F-7C4C65D2EB44}" srcOrd="3" destOrd="0" presId="urn:microsoft.com/office/officeart/2005/8/layout/vList2"/>
    <dgm:cxn modelId="{38BA6F3E-7B4D-5A46-BE90-7E99ED5C0DDD}" type="presParOf" srcId="{475877D9-D9FE-7849-9146-C1D45C9123E0}" destId="{48CE7BAE-42B9-BD4D-92F6-1FEED3A52F68}" srcOrd="4" destOrd="0" presId="urn:microsoft.com/office/officeart/2005/8/layout/vList2"/>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0D89DFB-1699-B846-B90E-65F92FA6E658}" type="doc">
      <dgm:prSet loTypeId="urn:microsoft.com/office/officeart/2005/8/layout/vList2" loCatId="list" qsTypeId="urn:microsoft.com/office/officeart/2005/8/quickstyle/simple1" qsCatId="simple" csTypeId="urn:microsoft.com/office/officeart/2005/8/colors/accent4_2" csCatId="accent4" phldr="1"/>
      <dgm:spPr/>
      <dgm:t>
        <a:bodyPr/>
        <a:lstStyle/>
        <a:p>
          <a:endParaRPr lang="en-US"/>
        </a:p>
      </dgm:t>
    </dgm:pt>
    <dgm:pt modelId="{C4F0B72A-1B67-0445-B054-ACFBE5287D78}">
      <dgm:prSet custT="1"/>
      <dgm:spPr/>
      <dgm:t>
        <a:bodyPr/>
        <a:lstStyle/>
        <a:p>
          <a:pPr algn="ctr"/>
          <a:r>
            <a:rPr lang="en-US" sz="1800" dirty="0">
              <a:latin typeface="Helvetica Neue" panose="02000503000000020004" pitchFamily="2" charset="0"/>
              <a:ea typeface="Helvetica Neue" panose="02000503000000020004" pitchFamily="2" charset="0"/>
              <a:cs typeface="Helvetica Neue" panose="02000503000000020004" pitchFamily="2" charset="0"/>
            </a:rPr>
            <a:t>Contaminates water systems</a:t>
          </a:r>
        </a:p>
      </dgm:t>
    </dgm:pt>
    <dgm:pt modelId="{029E92B0-2636-DD41-8A45-CDE17B085080}" type="parTrans" cxnId="{1576BF7A-FDEA-1146-9E66-DD7125B3F55E}">
      <dgm:prSet/>
      <dgm:spPr/>
      <dgm:t>
        <a:bodyPr/>
        <a:lstStyle/>
        <a:p>
          <a:pPr algn="ctr"/>
          <a:endParaRPr lang="en-US" sz="180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dgm:t>
    </dgm:pt>
    <dgm:pt modelId="{13CE126E-BF3D-E945-9E8B-2EEA81510B6A}" type="sibTrans" cxnId="{1576BF7A-FDEA-1146-9E66-DD7125B3F55E}">
      <dgm:prSet/>
      <dgm:spPr/>
      <dgm:t>
        <a:bodyPr/>
        <a:lstStyle/>
        <a:p>
          <a:pPr algn="ctr"/>
          <a:endParaRPr lang="en-US" sz="180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dgm:t>
    </dgm:pt>
    <dgm:pt modelId="{C26E35DE-2EC2-3D48-BF8C-FC547EF7C6AD}">
      <dgm:prSet custT="1"/>
      <dgm:spPr/>
      <dgm:t>
        <a:bodyPr/>
        <a:lstStyle/>
        <a:p>
          <a:pPr algn="ctr"/>
          <a:r>
            <a:rPr lang="en-US" sz="1800">
              <a:latin typeface="Helvetica Neue" panose="02000503000000020004" pitchFamily="2" charset="0"/>
              <a:ea typeface="Helvetica Neue" panose="02000503000000020004" pitchFamily="2" charset="0"/>
              <a:cs typeface="Helvetica Neue" panose="02000503000000020004" pitchFamily="2" charset="0"/>
            </a:rPr>
            <a:t>Alters and obstructs marine habitats, damaging aquatic life</a:t>
          </a:r>
        </a:p>
      </dgm:t>
    </dgm:pt>
    <dgm:pt modelId="{6FF0289F-DC61-B542-96DE-4535B7DA8168}" type="parTrans" cxnId="{3D22BFE1-FAA0-E249-A004-1089895CAA78}">
      <dgm:prSet/>
      <dgm:spPr/>
      <dgm:t>
        <a:bodyPr/>
        <a:lstStyle/>
        <a:p>
          <a:pPr algn="ctr"/>
          <a:endParaRPr lang="en-US" sz="180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dgm:t>
    </dgm:pt>
    <dgm:pt modelId="{89F02410-C9D7-E745-A82A-7CC549994757}" type="sibTrans" cxnId="{3D22BFE1-FAA0-E249-A004-1089895CAA78}">
      <dgm:prSet/>
      <dgm:spPr/>
      <dgm:t>
        <a:bodyPr/>
        <a:lstStyle/>
        <a:p>
          <a:pPr algn="ctr"/>
          <a:endParaRPr lang="en-US" sz="180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dgm:t>
    </dgm:pt>
    <dgm:pt modelId="{0AF16D69-FE5A-F848-B14D-BF1247197569}">
      <dgm:prSet custT="1"/>
      <dgm:spPr/>
      <dgm:t>
        <a:bodyPr/>
        <a:lstStyle/>
        <a:p>
          <a:pPr algn="ctr"/>
          <a:r>
            <a:rPr lang="en-US" sz="1800" dirty="0">
              <a:latin typeface="Helvetica Neue" panose="02000503000000020004" pitchFamily="2" charset="0"/>
              <a:ea typeface="Helvetica Neue" panose="02000503000000020004" pitchFamily="2" charset="0"/>
              <a:cs typeface="Helvetica Neue" panose="02000503000000020004" pitchFamily="2" charset="0"/>
            </a:rPr>
            <a:t>Poses physical and toxicological dangers to wildlife</a:t>
          </a:r>
        </a:p>
      </dgm:t>
    </dgm:pt>
    <dgm:pt modelId="{A37A4D5F-5A37-5146-A00C-FF0BB6317BB1}" type="parTrans" cxnId="{D61DE6FE-EB44-744E-A09A-9981BD743EF8}">
      <dgm:prSet/>
      <dgm:spPr/>
      <dgm:t>
        <a:bodyPr/>
        <a:lstStyle/>
        <a:p>
          <a:pPr algn="ctr"/>
          <a:endParaRPr lang="en-US" sz="180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dgm:t>
    </dgm:pt>
    <dgm:pt modelId="{845974FF-4FEC-D24B-8479-30EA7BD63BB2}" type="sibTrans" cxnId="{D61DE6FE-EB44-744E-A09A-9981BD743EF8}">
      <dgm:prSet/>
      <dgm:spPr/>
      <dgm:t>
        <a:bodyPr/>
        <a:lstStyle/>
        <a:p>
          <a:pPr algn="ctr"/>
          <a:endParaRPr lang="en-US" sz="180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dgm:t>
    </dgm:pt>
    <dgm:pt modelId="{FA1CFA40-2C91-C542-9AB6-8B279F89FE54}">
      <dgm:prSet custT="1"/>
      <dgm:spPr/>
      <dgm:t>
        <a:bodyPr/>
        <a:lstStyle/>
        <a:p>
          <a:pPr algn="ctr"/>
          <a:r>
            <a:rPr lang="en-US" sz="1800" dirty="0">
              <a:latin typeface="Helvetica Neue" panose="02000503000000020004" pitchFamily="2" charset="0"/>
              <a:ea typeface="Helvetica Neue" panose="02000503000000020004" pitchFamily="2" charset="0"/>
              <a:cs typeface="Helvetica Neue" panose="02000503000000020004" pitchFamily="2" charset="0"/>
            </a:rPr>
            <a:t>Dangerous chemicals can enter the food chain</a:t>
          </a:r>
        </a:p>
      </dgm:t>
    </dgm:pt>
    <dgm:pt modelId="{6C6FA3E0-07DF-F845-97F0-BAE4285AC9DB}" type="parTrans" cxnId="{17D40CDB-061B-AB43-9181-CDC2E2B5445C}">
      <dgm:prSet/>
      <dgm:spPr/>
      <dgm:t>
        <a:bodyPr/>
        <a:lstStyle/>
        <a:p>
          <a:pPr algn="ctr"/>
          <a:endParaRPr lang="en-US" sz="180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dgm:t>
    </dgm:pt>
    <dgm:pt modelId="{781CDF07-3C14-7642-9A9F-82AB1752BFBC}" type="sibTrans" cxnId="{17D40CDB-061B-AB43-9181-CDC2E2B5445C}">
      <dgm:prSet/>
      <dgm:spPr/>
      <dgm:t>
        <a:bodyPr/>
        <a:lstStyle/>
        <a:p>
          <a:pPr algn="ctr"/>
          <a:endParaRPr lang="en-US" sz="180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dgm:t>
    </dgm:pt>
    <dgm:pt modelId="{7C181FA4-DC8D-1E45-AE2E-44BD1026A042}" type="pres">
      <dgm:prSet presAssocID="{80D89DFB-1699-B846-B90E-65F92FA6E658}" presName="linear" presStyleCnt="0">
        <dgm:presLayoutVars>
          <dgm:animLvl val="lvl"/>
          <dgm:resizeHandles val="exact"/>
        </dgm:presLayoutVars>
      </dgm:prSet>
      <dgm:spPr/>
    </dgm:pt>
    <dgm:pt modelId="{84941C36-0C3E-304C-9FF5-93CC013ADCC9}" type="pres">
      <dgm:prSet presAssocID="{C4F0B72A-1B67-0445-B054-ACFBE5287D78}" presName="parentText" presStyleLbl="node1" presStyleIdx="0" presStyleCnt="4" custScaleY="85322" custLinFactNeighborY="71300">
        <dgm:presLayoutVars>
          <dgm:chMax val="0"/>
          <dgm:bulletEnabled val="1"/>
        </dgm:presLayoutVars>
      </dgm:prSet>
      <dgm:spPr/>
    </dgm:pt>
    <dgm:pt modelId="{59604D84-A296-5F40-9436-6BEDE13B5A95}" type="pres">
      <dgm:prSet presAssocID="{13CE126E-BF3D-E945-9E8B-2EEA81510B6A}" presName="spacer" presStyleCnt="0"/>
      <dgm:spPr/>
    </dgm:pt>
    <dgm:pt modelId="{F45A77C9-E34A-9F49-A524-217CF1484EF9}" type="pres">
      <dgm:prSet presAssocID="{C26E35DE-2EC2-3D48-BF8C-FC547EF7C6AD}" presName="parentText" presStyleLbl="node1" presStyleIdx="1" presStyleCnt="4" custLinFactNeighborY="-8937">
        <dgm:presLayoutVars>
          <dgm:chMax val="0"/>
          <dgm:bulletEnabled val="1"/>
        </dgm:presLayoutVars>
      </dgm:prSet>
      <dgm:spPr/>
    </dgm:pt>
    <dgm:pt modelId="{6087264F-B84B-1841-BAC8-256DD1BCD542}" type="pres">
      <dgm:prSet presAssocID="{89F02410-C9D7-E745-A82A-7CC549994757}" presName="spacer" presStyleCnt="0"/>
      <dgm:spPr/>
    </dgm:pt>
    <dgm:pt modelId="{B27B45F8-CAC6-AA4C-98C3-2F2554948B9C}" type="pres">
      <dgm:prSet presAssocID="{0AF16D69-FE5A-F848-B14D-BF1247197569}" presName="parentText" presStyleLbl="node1" presStyleIdx="2" presStyleCnt="4" custLinFactNeighborY="-52406">
        <dgm:presLayoutVars>
          <dgm:chMax val="0"/>
          <dgm:bulletEnabled val="1"/>
        </dgm:presLayoutVars>
      </dgm:prSet>
      <dgm:spPr/>
    </dgm:pt>
    <dgm:pt modelId="{1CD4CA08-F679-2B42-826A-1626B9693377}" type="pres">
      <dgm:prSet presAssocID="{845974FF-4FEC-D24B-8479-30EA7BD63BB2}" presName="spacer" presStyleCnt="0"/>
      <dgm:spPr/>
    </dgm:pt>
    <dgm:pt modelId="{5F85A5CE-4DC4-FF49-9DED-9EBEE84B83E9}" type="pres">
      <dgm:prSet presAssocID="{FA1CFA40-2C91-C542-9AB6-8B279F89FE54}" presName="parentText" presStyleLbl="node1" presStyleIdx="3" presStyleCnt="4" custScaleY="73966" custLinFactY="62" custLinFactNeighborY="100000">
        <dgm:presLayoutVars>
          <dgm:chMax val="0"/>
          <dgm:bulletEnabled val="1"/>
        </dgm:presLayoutVars>
      </dgm:prSet>
      <dgm:spPr/>
    </dgm:pt>
  </dgm:ptLst>
  <dgm:cxnLst>
    <dgm:cxn modelId="{355E0043-1C3E-284B-B0CD-2907DDEC7EC6}" type="presOf" srcId="{FA1CFA40-2C91-C542-9AB6-8B279F89FE54}" destId="{5F85A5CE-4DC4-FF49-9DED-9EBEE84B83E9}" srcOrd="0" destOrd="0" presId="urn:microsoft.com/office/officeart/2005/8/layout/vList2"/>
    <dgm:cxn modelId="{455F3E71-F59F-EA43-97B6-7C1FC0786C55}" type="presOf" srcId="{C26E35DE-2EC2-3D48-BF8C-FC547EF7C6AD}" destId="{F45A77C9-E34A-9F49-A524-217CF1484EF9}" srcOrd="0" destOrd="0" presId="urn:microsoft.com/office/officeart/2005/8/layout/vList2"/>
    <dgm:cxn modelId="{1576BF7A-FDEA-1146-9E66-DD7125B3F55E}" srcId="{80D89DFB-1699-B846-B90E-65F92FA6E658}" destId="{C4F0B72A-1B67-0445-B054-ACFBE5287D78}" srcOrd="0" destOrd="0" parTransId="{029E92B0-2636-DD41-8A45-CDE17B085080}" sibTransId="{13CE126E-BF3D-E945-9E8B-2EEA81510B6A}"/>
    <dgm:cxn modelId="{47A1F57F-141A-B941-9556-9A41DF8AA8D4}" type="presOf" srcId="{80D89DFB-1699-B846-B90E-65F92FA6E658}" destId="{7C181FA4-DC8D-1E45-AE2E-44BD1026A042}" srcOrd="0" destOrd="0" presId="urn:microsoft.com/office/officeart/2005/8/layout/vList2"/>
    <dgm:cxn modelId="{2CAD069D-5C6D-E543-B3E9-FEFDA266C3B5}" type="presOf" srcId="{0AF16D69-FE5A-F848-B14D-BF1247197569}" destId="{B27B45F8-CAC6-AA4C-98C3-2F2554948B9C}" srcOrd="0" destOrd="0" presId="urn:microsoft.com/office/officeart/2005/8/layout/vList2"/>
    <dgm:cxn modelId="{17D40CDB-061B-AB43-9181-CDC2E2B5445C}" srcId="{80D89DFB-1699-B846-B90E-65F92FA6E658}" destId="{FA1CFA40-2C91-C542-9AB6-8B279F89FE54}" srcOrd="3" destOrd="0" parTransId="{6C6FA3E0-07DF-F845-97F0-BAE4285AC9DB}" sibTransId="{781CDF07-3C14-7642-9A9F-82AB1752BFBC}"/>
    <dgm:cxn modelId="{3D22BFE1-FAA0-E249-A004-1089895CAA78}" srcId="{80D89DFB-1699-B846-B90E-65F92FA6E658}" destId="{C26E35DE-2EC2-3D48-BF8C-FC547EF7C6AD}" srcOrd="1" destOrd="0" parTransId="{6FF0289F-DC61-B542-96DE-4535B7DA8168}" sibTransId="{89F02410-C9D7-E745-A82A-7CC549994757}"/>
    <dgm:cxn modelId="{7F7800E4-B36B-B847-BC4D-009D12B26B0E}" type="presOf" srcId="{C4F0B72A-1B67-0445-B054-ACFBE5287D78}" destId="{84941C36-0C3E-304C-9FF5-93CC013ADCC9}" srcOrd="0" destOrd="0" presId="urn:microsoft.com/office/officeart/2005/8/layout/vList2"/>
    <dgm:cxn modelId="{D61DE6FE-EB44-744E-A09A-9981BD743EF8}" srcId="{80D89DFB-1699-B846-B90E-65F92FA6E658}" destId="{0AF16D69-FE5A-F848-B14D-BF1247197569}" srcOrd="2" destOrd="0" parTransId="{A37A4D5F-5A37-5146-A00C-FF0BB6317BB1}" sibTransId="{845974FF-4FEC-D24B-8479-30EA7BD63BB2}"/>
    <dgm:cxn modelId="{FC194573-9292-CA4A-ABB9-527F03630F72}" type="presParOf" srcId="{7C181FA4-DC8D-1E45-AE2E-44BD1026A042}" destId="{84941C36-0C3E-304C-9FF5-93CC013ADCC9}" srcOrd="0" destOrd="0" presId="urn:microsoft.com/office/officeart/2005/8/layout/vList2"/>
    <dgm:cxn modelId="{421DCDA5-03AD-2146-AF21-F0A5CF1B805F}" type="presParOf" srcId="{7C181FA4-DC8D-1E45-AE2E-44BD1026A042}" destId="{59604D84-A296-5F40-9436-6BEDE13B5A95}" srcOrd="1" destOrd="0" presId="urn:microsoft.com/office/officeart/2005/8/layout/vList2"/>
    <dgm:cxn modelId="{19B3EA08-D8F0-254E-8674-BC8199D7D2D3}" type="presParOf" srcId="{7C181FA4-DC8D-1E45-AE2E-44BD1026A042}" destId="{F45A77C9-E34A-9F49-A524-217CF1484EF9}" srcOrd="2" destOrd="0" presId="urn:microsoft.com/office/officeart/2005/8/layout/vList2"/>
    <dgm:cxn modelId="{072121BE-6E25-BC4D-84D0-7B966F48FDBB}" type="presParOf" srcId="{7C181FA4-DC8D-1E45-AE2E-44BD1026A042}" destId="{6087264F-B84B-1841-BAC8-256DD1BCD542}" srcOrd="3" destOrd="0" presId="urn:microsoft.com/office/officeart/2005/8/layout/vList2"/>
    <dgm:cxn modelId="{CF23EC64-2C72-4A4C-B581-2B5F05F4927D}" type="presParOf" srcId="{7C181FA4-DC8D-1E45-AE2E-44BD1026A042}" destId="{B27B45F8-CAC6-AA4C-98C3-2F2554948B9C}" srcOrd="4" destOrd="0" presId="urn:microsoft.com/office/officeart/2005/8/layout/vList2"/>
    <dgm:cxn modelId="{49A15350-B613-DC48-8CCC-C57D377696F7}" type="presParOf" srcId="{7C181FA4-DC8D-1E45-AE2E-44BD1026A042}" destId="{1CD4CA08-F679-2B42-826A-1626B9693377}" srcOrd="5" destOrd="0" presId="urn:microsoft.com/office/officeart/2005/8/layout/vList2"/>
    <dgm:cxn modelId="{14851CED-0038-9841-B6C1-9F9AF11ECD45}" type="presParOf" srcId="{7C181FA4-DC8D-1E45-AE2E-44BD1026A042}" destId="{5F85A5CE-4DC4-FF49-9DED-9EBEE84B83E9}" srcOrd="6" destOrd="0" presId="urn:microsoft.com/office/officeart/2005/8/layout/vList2"/>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1D9052D-71C3-403D-B81D-F5BAB442F674}" type="doc">
      <dgm:prSet loTypeId="urn:microsoft.com/office/officeart/2005/8/layout/list1" loCatId="list" qsTypeId="urn:microsoft.com/office/officeart/2005/8/quickstyle/simple1" qsCatId="simple" csTypeId="urn:microsoft.com/office/officeart/2005/8/colors/accent4_1" csCatId="accent4" phldr="1"/>
      <dgm:spPr/>
      <dgm:t>
        <a:bodyPr/>
        <a:lstStyle/>
        <a:p>
          <a:endParaRPr lang="en-US"/>
        </a:p>
      </dgm:t>
    </dgm:pt>
    <dgm:pt modelId="{37B1493B-AD2E-44DF-A586-A72D9A9B24D3}">
      <dgm:prSet/>
      <dgm:spPr/>
      <dgm:t>
        <a:bodyPr/>
        <a:lstStyle/>
        <a:p>
          <a:pPr rtl="0"/>
          <a:r>
            <a:rPr lang="en-US" b="1" i="0">
              <a:solidFill>
                <a:schemeClr val="accent4"/>
              </a:solidFill>
              <a:latin typeface="Helvetica Neue"/>
            </a:rPr>
            <a:t>Topics Included:</a:t>
          </a:r>
          <a:endParaRPr lang="en-US">
            <a:solidFill>
              <a:schemeClr val="accent4"/>
            </a:solidFill>
            <a:latin typeface="Helvetica Neue"/>
          </a:endParaRPr>
        </a:p>
      </dgm:t>
    </dgm:pt>
    <dgm:pt modelId="{86D5F95F-2751-410C-B0EA-9AE7B98A7B5B}" type="parTrans" cxnId="{388235E7-9FFA-45D5-9BD2-3D8E0F64C141}">
      <dgm:prSet/>
      <dgm:spPr/>
      <dgm:t>
        <a:bodyPr/>
        <a:lstStyle/>
        <a:p>
          <a:endParaRPr lang="en-US"/>
        </a:p>
      </dgm:t>
    </dgm:pt>
    <dgm:pt modelId="{07F8C2A6-86E6-4967-9132-9E2CAF0E740E}" type="sibTrans" cxnId="{388235E7-9FFA-45D5-9BD2-3D8E0F64C141}">
      <dgm:prSet/>
      <dgm:spPr/>
      <dgm:t>
        <a:bodyPr/>
        <a:lstStyle/>
        <a:p>
          <a:endParaRPr lang="en-US"/>
        </a:p>
      </dgm:t>
    </dgm:pt>
    <dgm:pt modelId="{6B5B1AA9-1B9F-4EFB-81E2-F42A9A89E933}">
      <dgm:prSet/>
      <dgm:spPr/>
      <dgm:t>
        <a:bodyPr/>
        <a:lstStyle/>
        <a:p>
          <a:pPr rtl="0"/>
          <a:r>
            <a:rPr lang="en-US" b="0" i="0">
              <a:solidFill>
                <a:schemeClr val="tx1"/>
              </a:solidFill>
              <a:latin typeface="Helvetica Neue"/>
            </a:rPr>
            <a:t>Experience of</a:t>
          </a:r>
          <a:r>
            <a:rPr lang="en-US">
              <a:solidFill>
                <a:schemeClr val="tx1"/>
              </a:solidFill>
              <a:latin typeface="Helvetica Neue"/>
            </a:rPr>
            <a:t> litterer demographics</a:t>
          </a:r>
        </a:p>
      </dgm:t>
    </dgm:pt>
    <dgm:pt modelId="{008A160C-08E4-4533-B729-06786F5A9CC5}" type="parTrans" cxnId="{E25E7209-7B43-4BBE-BCB7-38FDCCF1C4FD}">
      <dgm:prSet/>
      <dgm:spPr/>
      <dgm:t>
        <a:bodyPr/>
        <a:lstStyle/>
        <a:p>
          <a:endParaRPr lang="en-US"/>
        </a:p>
      </dgm:t>
    </dgm:pt>
    <dgm:pt modelId="{AB0C3CF3-15EE-46E5-B951-1972DACE4D87}" type="sibTrans" cxnId="{E25E7209-7B43-4BBE-BCB7-38FDCCF1C4FD}">
      <dgm:prSet/>
      <dgm:spPr/>
      <dgm:t>
        <a:bodyPr/>
        <a:lstStyle/>
        <a:p>
          <a:endParaRPr lang="en-US"/>
        </a:p>
      </dgm:t>
    </dgm:pt>
    <dgm:pt modelId="{4D8F7E6E-681B-43CD-A942-509105000645}">
      <dgm:prSet/>
      <dgm:spPr/>
      <dgm:t>
        <a:bodyPr/>
        <a:lstStyle/>
        <a:p>
          <a:r>
            <a:rPr lang="en-US" b="1" i="0">
              <a:solidFill>
                <a:schemeClr val="accent4"/>
              </a:solidFill>
              <a:latin typeface="Helvetica Neue"/>
            </a:rPr>
            <a:t>Objective Goals:</a:t>
          </a:r>
          <a:endParaRPr lang="en-US" b="1">
            <a:solidFill>
              <a:schemeClr val="accent4"/>
            </a:solidFill>
            <a:latin typeface="Helvetica Neue"/>
          </a:endParaRPr>
        </a:p>
      </dgm:t>
    </dgm:pt>
    <dgm:pt modelId="{2D7CB44E-F01F-4459-A85B-18C75B641EAC}" type="parTrans" cxnId="{7C0071AC-7E27-4411-86BC-5A913F36D7A6}">
      <dgm:prSet/>
      <dgm:spPr/>
      <dgm:t>
        <a:bodyPr/>
        <a:lstStyle/>
        <a:p>
          <a:endParaRPr lang="en-US"/>
        </a:p>
      </dgm:t>
    </dgm:pt>
    <dgm:pt modelId="{AB9BE884-07C1-4ADA-8B7F-104D9E7CAE06}" type="sibTrans" cxnId="{7C0071AC-7E27-4411-86BC-5A913F36D7A6}">
      <dgm:prSet/>
      <dgm:spPr/>
      <dgm:t>
        <a:bodyPr/>
        <a:lstStyle/>
        <a:p>
          <a:endParaRPr lang="en-US"/>
        </a:p>
      </dgm:t>
    </dgm:pt>
    <dgm:pt modelId="{D7A4DC28-B3BC-422C-8C04-C6E7DFD27EF2}">
      <dgm:prSet/>
      <dgm:spPr/>
      <dgm:t>
        <a:bodyPr/>
        <a:lstStyle/>
        <a:p>
          <a:pPr rtl="0"/>
          <a:r>
            <a:rPr lang="en-US" sz="2900" b="0" i="0">
              <a:latin typeface="Helvetica Neue"/>
            </a:rPr>
            <a:t>Understand</a:t>
          </a:r>
          <a:r>
            <a:rPr lang="en-US" sz="2900">
              <a:latin typeface="Helvetica Neue"/>
            </a:rPr>
            <a:t> Lambeth's littering dynamics</a:t>
          </a:r>
        </a:p>
      </dgm:t>
    </dgm:pt>
    <dgm:pt modelId="{BB4DE07C-04E7-4E7D-9F4D-760F4B747271}" type="parTrans" cxnId="{5AD7178F-50D5-44D7-8179-0E0E12127056}">
      <dgm:prSet/>
      <dgm:spPr/>
      <dgm:t>
        <a:bodyPr/>
        <a:lstStyle/>
        <a:p>
          <a:endParaRPr lang="en-US"/>
        </a:p>
      </dgm:t>
    </dgm:pt>
    <dgm:pt modelId="{4154CBB6-5F40-471C-BEA1-02FF98414064}" type="sibTrans" cxnId="{5AD7178F-50D5-44D7-8179-0E0E12127056}">
      <dgm:prSet/>
      <dgm:spPr/>
      <dgm:t>
        <a:bodyPr/>
        <a:lstStyle/>
        <a:p>
          <a:endParaRPr lang="en-US"/>
        </a:p>
      </dgm:t>
    </dgm:pt>
    <dgm:pt modelId="{48E3124A-C8BA-45F3-A053-B307A443B4C2}">
      <dgm:prSet custT="1"/>
      <dgm:spPr/>
      <dgm:t>
        <a:bodyPr/>
        <a:lstStyle/>
        <a:p>
          <a:pPr rtl="0"/>
          <a:r>
            <a:rPr lang="en-US" sz="2400" b="0" i="1" dirty="0">
              <a:latin typeface="Helvetica Neue"/>
            </a:rPr>
            <a:t>Where, when, and what</a:t>
          </a:r>
        </a:p>
      </dgm:t>
    </dgm:pt>
    <dgm:pt modelId="{55AEF958-FDF3-451A-8E77-7CD3D358279B}" type="parTrans" cxnId="{551EFCDF-96F2-4710-8162-F26150545ECB}">
      <dgm:prSet/>
      <dgm:spPr/>
      <dgm:t>
        <a:bodyPr/>
        <a:lstStyle/>
        <a:p>
          <a:endParaRPr lang="en-US"/>
        </a:p>
      </dgm:t>
    </dgm:pt>
    <dgm:pt modelId="{E21ECEC2-62EB-45B9-9067-D173A5744579}" type="sibTrans" cxnId="{551EFCDF-96F2-4710-8162-F26150545ECB}">
      <dgm:prSet/>
      <dgm:spPr/>
      <dgm:t>
        <a:bodyPr/>
        <a:lstStyle/>
        <a:p>
          <a:endParaRPr lang="en-US"/>
        </a:p>
      </dgm:t>
    </dgm:pt>
    <dgm:pt modelId="{5D376127-9B11-4FDA-9299-BD54D58CB9BA}">
      <dgm:prSet/>
      <dgm:spPr/>
      <dgm:t>
        <a:bodyPr/>
        <a:lstStyle/>
        <a:p>
          <a:pPr rtl="0"/>
          <a:r>
            <a:rPr lang="en-US" sz="2900" b="0" i="0" dirty="0">
              <a:latin typeface="Helvetica Neue"/>
            </a:rPr>
            <a:t>Refine the target</a:t>
          </a:r>
          <a:r>
            <a:rPr lang="en-US" sz="2900" dirty="0">
              <a:latin typeface="Helvetica Neue"/>
            </a:rPr>
            <a:t> of our anti-littering campaign</a:t>
          </a:r>
        </a:p>
      </dgm:t>
    </dgm:pt>
    <dgm:pt modelId="{44745B02-F3CC-440D-B101-7762E2FC18B2}" type="parTrans" cxnId="{C2F1A1E3-F88D-4332-8E3B-0A5F57AB5EF3}">
      <dgm:prSet/>
      <dgm:spPr/>
      <dgm:t>
        <a:bodyPr/>
        <a:lstStyle/>
        <a:p>
          <a:endParaRPr lang="en-US"/>
        </a:p>
      </dgm:t>
    </dgm:pt>
    <dgm:pt modelId="{F103F887-3C00-4B9F-BA11-5C3FFC5E0B70}" type="sibTrans" cxnId="{C2F1A1E3-F88D-4332-8E3B-0A5F57AB5EF3}">
      <dgm:prSet/>
      <dgm:spPr/>
      <dgm:t>
        <a:bodyPr/>
        <a:lstStyle/>
        <a:p>
          <a:endParaRPr lang="en-US"/>
        </a:p>
      </dgm:t>
    </dgm:pt>
    <dgm:pt modelId="{C889AFFA-2DE8-40E1-9084-4102D054EE9C}">
      <dgm:prSet phldr="0"/>
      <dgm:spPr/>
      <dgm:t>
        <a:bodyPr/>
        <a:lstStyle/>
        <a:p>
          <a:pPr rtl="0"/>
          <a:r>
            <a:rPr lang="en-US" b="0" i="0">
              <a:solidFill>
                <a:schemeClr val="tx1"/>
              </a:solidFill>
              <a:latin typeface="Helvetica Neue"/>
            </a:rPr>
            <a:t>Workings of their job</a:t>
          </a:r>
        </a:p>
      </dgm:t>
    </dgm:pt>
    <dgm:pt modelId="{6B03D700-6342-4E21-91E4-A7C7B6B0FBEA}" type="parTrans" cxnId="{592B652D-FEE3-C241-AAB7-E08E97964F37}">
      <dgm:prSet/>
      <dgm:spPr/>
      <dgm:t>
        <a:bodyPr/>
        <a:lstStyle/>
        <a:p>
          <a:endParaRPr lang="en-US"/>
        </a:p>
      </dgm:t>
    </dgm:pt>
    <dgm:pt modelId="{1DBF2274-F093-4C42-AF76-0ECBFFDDD21C}" type="sibTrans" cxnId="{592B652D-FEE3-C241-AAB7-E08E97964F37}">
      <dgm:prSet/>
      <dgm:spPr/>
      <dgm:t>
        <a:bodyPr/>
        <a:lstStyle/>
        <a:p>
          <a:endParaRPr lang="en-US"/>
        </a:p>
      </dgm:t>
    </dgm:pt>
    <dgm:pt modelId="{B258E0DF-F10C-4477-90B3-AD79C3D26C9E}">
      <dgm:prSet phldr="0"/>
      <dgm:spPr/>
      <dgm:t>
        <a:bodyPr/>
        <a:lstStyle/>
        <a:p>
          <a:pPr rtl="0"/>
          <a:r>
            <a:rPr lang="en-US" b="0" i="0">
              <a:solidFill>
                <a:schemeClr val="tx1"/>
              </a:solidFill>
              <a:latin typeface="Helvetica Neue"/>
            </a:rPr>
            <a:t>Opinions on efficacy of FPNs</a:t>
          </a:r>
        </a:p>
      </dgm:t>
    </dgm:pt>
    <dgm:pt modelId="{6A37D358-FE70-4621-BB64-A313E0635A1F}" type="parTrans" cxnId="{B9B4B396-60B9-2045-B08C-F9A6A32AA830}">
      <dgm:prSet/>
      <dgm:spPr/>
      <dgm:t>
        <a:bodyPr/>
        <a:lstStyle/>
        <a:p>
          <a:endParaRPr lang="en-US"/>
        </a:p>
      </dgm:t>
    </dgm:pt>
    <dgm:pt modelId="{DD89F867-ACCA-4074-BB70-828F4E1D45E2}" type="sibTrans" cxnId="{B9B4B396-60B9-2045-B08C-F9A6A32AA830}">
      <dgm:prSet/>
      <dgm:spPr/>
      <dgm:t>
        <a:bodyPr/>
        <a:lstStyle/>
        <a:p>
          <a:endParaRPr lang="en-US"/>
        </a:p>
      </dgm:t>
    </dgm:pt>
    <dgm:pt modelId="{226D72C2-26F4-4273-ABB3-D94F6DC8D7BA}" type="pres">
      <dgm:prSet presAssocID="{C1D9052D-71C3-403D-B81D-F5BAB442F674}" presName="linear" presStyleCnt="0">
        <dgm:presLayoutVars>
          <dgm:dir/>
          <dgm:animLvl val="lvl"/>
          <dgm:resizeHandles val="exact"/>
        </dgm:presLayoutVars>
      </dgm:prSet>
      <dgm:spPr/>
    </dgm:pt>
    <dgm:pt modelId="{FF5FDC47-1413-4C85-8339-5D99CC50AFF7}" type="pres">
      <dgm:prSet presAssocID="{37B1493B-AD2E-44DF-A586-A72D9A9B24D3}" presName="parentLin" presStyleCnt="0"/>
      <dgm:spPr/>
    </dgm:pt>
    <dgm:pt modelId="{A0B46D87-5433-46F7-919F-594E1279118B}" type="pres">
      <dgm:prSet presAssocID="{37B1493B-AD2E-44DF-A586-A72D9A9B24D3}" presName="parentLeftMargin" presStyleLbl="node1" presStyleIdx="0" presStyleCnt="2"/>
      <dgm:spPr/>
    </dgm:pt>
    <dgm:pt modelId="{B11157C9-EA16-40B1-9E5C-7A6B80A8EDC5}" type="pres">
      <dgm:prSet presAssocID="{37B1493B-AD2E-44DF-A586-A72D9A9B24D3}" presName="parentText" presStyleLbl="node1" presStyleIdx="0" presStyleCnt="2">
        <dgm:presLayoutVars>
          <dgm:chMax val="0"/>
          <dgm:bulletEnabled val="1"/>
        </dgm:presLayoutVars>
      </dgm:prSet>
      <dgm:spPr/>
    </dgm:pt>
    <dgm:pt modelId="{6AB9970C-837F-4C85-9924-D12DDDDAAA06}" type="pres">
      <dgm:prSet presAssocID="{37B1493B-AD2E-44DF-A586-A72D9A9B24D3}" presName="negativeSpace" presStyleCnt="0"/>
      <dgm:spPr/>
    </dgm:pt>
    <dgm:pt modelId="{4EEC8ECC-4FE1-44EB-8494-E6250C3DB786}" type="pres">
      <dgm:prSet presAssocID="{37B1493B-AD2E-44DF-A586-A72D9A9B24D3}" presName="childText" presStyleLbl="conFgAcc1" presStyleIdx="0" presStyleCnt="2">
        <dgm:presLayoutVars>
          <dgm:bulletEnabled val="1"/>
        </dgm:presLayoutVars>
      </dgm:prSet>
      <dgm:spPr/>
    </dgm:pt>
    <dgm:pt modelId="{81542205-18B5-4E3C-AF70-64AFD25555C1}" type="pres">
      <dgm:prSet presAssocID="{07F8C2A6-86E6-4967-9132-9E2CAF0E740E}" presName="spaceBetweenRectangles" presStyleCnt="0"/>
      <dgm:spPr/>
    </dgm:pt>
    <dgm:pt modelId="{AC44DE97-FDA2-40F0-94C3-D4EAA81C5077}" type="pres">
      <dgm:prSet presAssocID="{4D8F7E6E-681B-43CD-A942-509105000645}" presName="parentLin" presStyleCnt="0"/>
      <dgm:spPr/>
    </dgm:pt>
    <dgm:pt modelId="{7812198C-85CB-4CCC-AE07-999E3B53AB47}" type="pres">
      <dgm:prSet presAssocID="{4D8F7E6E-681B-43CD-A942-509105000645}" presName="parentLeftMargin" presStyleLbl="node1" presStyleIdx="0" presStyleCnt="2"/>
      <dgm:spPr/>
    </dgm:pt>
    <dgm:pt modelId="{1D636B7E-8F04-4013-B2FF-324BEE9A6E5F}" type="pres">
      <dgm:prSet presAssocID="{4D8F7E6E-681B-43CD-A942-509105000645}" presName="parentText" presStyleLbl="node1" presStyleIdx="1" presStyleCnt="2">
        <dgm:presLayoutVars>
          <dgm:chMax val="0"/>
          <dgm:bulletEnabled val="1"/>
        </dgm:presLayoutVars>
      </dgm:prSet>
      <dgm:spPr/>
    </dgm:pt>
    <dgm:pt modelId="{1950927C-4C41-46A2-9D32-DC070A03A8CD}" type="pres">
      <dgm:prSet presAssocID="{4D8F7E6E-681B-43CD-A942-509105000645}" presName="negativeSpace" presStyleCnt="0"/>
      <dgm:spPr/>
    </dgm:pt>
    <dgm:pt modelId="{9AEC5ED3-1BA5-489D-92DE-C609EE82EA74}" type="pres">
      <dgm:prSet presAssocID="{4D8F7E6E-681B-43CD-A942-509105000645}" presName="childText" presStyleLbl="conFgAcc1" presStyleIdx="1" presStyleCnt="2" custLinFactNeighborY="-1925">
        <dgm:presLayoutVars>
          <dgm:bulletEnabled val="1"/>
        </dgm:presLayoutVars>
      </dgm:prSet>
      <dgm:spPr/>
    </dgm:pt>
  </dgm:ptLst>
  <dgm:cxnLst>
    <dgm:cxn modelId="{9EAECE00-3FEE-42A3-B1E0-F0B910F91056}" type="presOf" srcId="{D7A4DC28-B3BC-422C-8C04-C6E7DFD27EF2}" destId="{9AEC5ED3-1BA5-489D-92DE-C609EE82EA74}" srcOrd="0" destOrd="0" presId="urn:microsoft.com/office/officeart/2005/8/layout/list1"/>
    <dgm:cxn modelId="{E25E7209-7B43-4BBE-BCB7-38FDCCF1C4FD}" srcId="{37B1493B-AD2E-44DF-A586-A72D9A9B24D3}" destId="{6B5B1AA9-1B9F-4EFB-81E2-F42A9A89E933}" srcOrd="1" destOrd="0" parTransId="{008A160C-08E4-4533-B729-06786F5A9CC5}" sibTransId="{AB0C3CF3-15EE-46E5-B951-1972DACE4D87}"/>
    <dgm:cxn modelId="{4C1B850C-32A5-4BE4-B121-2CE1FA634E3C}" type="presOf" srcId="{48E3124A-C8BA-45F3-A053-B307A443B4C2}" destId="{9AEC5ED3-1BA5-489D-92DE-C609EE82EA74}" srcOrd="0" destOrd="1" presId="urn:microsoft.com/office/officeart/2005/8/layout/list1"/>
    <dgm:cxn modelId="{592B652D-FEE3-C241-AAB7-E08E97964F37}" srcId="{37B1493B-AD2E-44DF-A586-A72D9A9B24D3}" destId="{C889AFFA-2DE8-40E1-9084-4102D054EE9C}" srcOrd="0" destOrd="0" parTransId="{6B03D700-6342-4E21-91E4-A7C7B6B0FBEA}" sibTransId="{1DBF2274-F093-4C42-AF76-0ECBFFDDD21C}"/>
    <dgm:cxn modelId="{B4A06834-98D5-F34F-863C-91BD228EEA19}" type="presOf" srcId="{C889AFFA-2DE8-40E1-9084-4102D054EE9C}" destId="{4EEC8ECC-4FE1-44EB-8494-E6250C3DB786}" srcOrd="0" destOrd="0" presId="urn:microsoft.com/office/officeart/2005/8/layout/list1"/>
    <dgm:cxn modelId="{F81A9843-BC54-43B9-B358-E421F29E3F13}" type="presOf" srcId="{5D376127-9B11-4FDA-9299-BD54D58CB9BA}" destId="{9AEC5ED3-1BA5-489D-92DE-C609EE82EA74}" srcOrd="0" destOrd="2" presId="urn:microsoft.com/office/officeart/2005/8/layout/list1"/>
    <dgm:cxn modelId="{F5459C55-660F-4335-B7C3-A1D9BD463528}" type="presOf" srcId="{6B5B1AA9-1B9F-4EFB-81E2-F42A9A89E933}" destId="{4EEC8ECC-4FE1-44EB-8494-E6250C3DB786}" srcOrd="0" destOrd="1" presId="urn:microsoft.com/office/officeart/2005/8/layout/list1"/>
    <dgm:cxn modelId="{5AD7178F-50D5-44D7-8179-0E0E12127056}" srcId="{4D8F7E6E-681B-43CD-A942-509105000645}" destId="{D7A4DC28-B3BC-422C-8C04-C6E7DFD27EF2}" srcOrd="0" destOrd="0" parTransId="{BB4DE07C-04E7-4E7D-9F4D-760F4B747271}" sibTransId="{4154CBB6-5F40-471C-BEA1-02FF98414064}"/>
    <dgm:cxn modelId="{B9B4B396-60B9-2045-B08C-F9A6A32AA830}" srcId="{37B1493B-AD2E-44DF-A586-A72D9A9B24D3}" destId="{B258E0DF-F10C-4477-90B3-AD79C3D26C9E}" srcOrd="2" destOrd="0" parTransId="{6A37D358-FE70-4621-BB64-A313E0635A1F}" sibTransId="{DD89F867-ACCA-4074-BB70-828F4E1D45E2}"/>
    <dgm:cxn modelId="{7C0071AC-7E27-4411-86BC-5A913F36D7A6}" srcId="{C1D9052D-71C3-403D-B81D-F5BAB442F674}" destId="{4D8F7E6E-681B-43CD-A942-509105000645}" srcOrd="1" destOrd="0" parTransId="{2D7CB44E-F01F-4459-A85B-18C75B641EAC}" sibTransId="{AB9BE884-07C1-4ADA-8B7F-104D9E7CAE06}"/>
    <dgm:cxn modelId="{816B6CC4-719B-465C-A415-019DF4FCCBCB}" type="presOf" srcId="{C1D9052D-71C3-403D-B81D-F5BAB442F674}" destId="{226D72C2-26F4-4273-ABB3-D94F6DC8D7BA}" srcOrd="0" destOrd="0" presId="urn:microsoft.com/office/officeart/2005/8/layout/list1"/>
    <dgm:cxn modelId="{448E50D4-9635-4918-BA64-127F29AB049B}" type="presOf" srcId="{4D8F7E6E-681B-43CD-A942-509105000645}" destId="{7812198C-85CB-4CCC-AE07-999E3B53AB47}" srcOrd="0" destOrd="0" presId="urn:microsoft.com/office/officeart/2005/8/layout/list1"/>
    <dgm:cxn modelId="{52A23DDC-48E7-41A9-A6B4-1C849AFFADD0}" type="presOf" srcId="{4D8F7E6E-681B-43CD-A942-509105000645}" destId="{1D636B7E-8F04-4013-B2FF-324BEE9A6E5F}" srcOrd="1" destOrd="0" presId="urn:microsoft.com/office/officeart/2005/8/layout/list1"/>
    <dgm:cxn modelId="{551EFCDF-96F2-4710-8162-F26150545ECB}" srcId="{D7A4DC28-B3BC-422C-8C04-C6E7DFD27EF2}" destId="{48E3124A-C8BA-45F3-A053-B307A443B4C2}" srcOrd="0" destOrd="0" parTransId="{55AEF958-FDF3-451A-8E77-7CD3D358279B}" sibTransId="{E21ECEC2-62EB-45B9-9067-D173A5744579}"/>
    <dgm:cxn modelId="{CD73CAE0-D5ED-47B6-8FD5-F9206FCC5F39}" type="presOf" srcId="{37B1493B-AD2E-44DF-A586-A72D9A9B24D3}" destId="{B11157C9-EA16-40B1-9E5C-7A6B80A8EDC5}" srcOrd="1" destOrd="0" presId="urn:microsoft.com/office/officeart/2005/8/layout/list1"/>
    <dgm:cxn modelId="{50B040E2-D513-FD4A-9BC1-E0C87389FC16}" type="presOf" srcId="{B258E0DF-F10C-4477-90B3-AD79C3D26C9E}" destId="{4EEC8ECC-4FE1-44EB-8494-E6250C3DB786}" srcOrd="0" destOrd="2" presId="urn:microsoft.com/office/officeart/2005/8/layout/list1"/>
    <dgm:cxn modelId="{C2F1A1E3-F88D-4332-8E3B-0A5F57AB5EF3}" srcId="{4D8F7E6E-681B-43CD-A942-509105000645}" destId="{5D376127-9B11-4FDA-9299-BD54D58CB9BA}" srcOrd="1" destOrd="0" parTransId="{44745B02-F3CC-440D-B101-7762E2FC18B2}" sibTransId="{F103F887-3C00-4B9F-BA11-5C3FFC5E0B70}"/>
    <dgm:cxn modelId="{388235E7-9FFA-45D5-9BD2-3D8E0F64C141}" srcId="{C1D9052D-71C3-403D-B81D-F5BAB442F674}" destId="{37B1493B-AD2E-44DF-A586-A72D9A9B24D3}" srcOrd="0" destOrd="0" parTransId="{86D5F95F-2751-410C-B0EA-9AE7B98A7B5B}" sibTransId="{07F8C2A6-86E6-4967-9132-9E2CAF0E740E}"/>
    <dgm:cxn modelId="{43876EF4-CDC2-44C0-968A-C66935834082}" type="presOf" srcId="{37B1493B-AD2E-44DF-A586-A72D9A9B24D3}" destId="{A0B46D87-5433-46F7-919F-594E1279118B}" srcOrd="0" destOrd="0" presId="urn:microsoft.com/office/officeart/2005/8/layout/list1"/>
    <dgm:cxn modelId="{6D2E9BEB-23B0-4CC2-8279-570BC617B44A}" type="presParOf" srcId="{226D72C2-26F4-4273-ABB3-D94F6DC8D7BA}" destId="{FF5FDC47-1413-4C85-8339-5D99CC50AFF7}" srcOrd="0" destOrd="0" presId="urn:microsoft.com/office/officeart/2005/8/layout/list1"/>
    <dgm:cxn modelId="{1389E483-2316-46AF-B6A6-AF80356E4533}" type="presParOf" srcId="{FF5FDC47-1413-4C85-8339-5D99CC50AFF7}" destId="{A0B46D87-5433-46F7-919F-594E1279118B}" srcOrd="0" destOrd="0" presId="urn:microsoft.com/office/officeart/2005/8/layout/list1"/>
    <dgm:cxn modelId="{F2837DA7-3775-4E00-98BC-536A4B7C0E5E}" type="presParOf" srcId="{FF5FDC47-1413-4C85-8339-5D99CC50AFF7}" destId="{B11157C9-EA16-40B1-9E5C-7A6B80A8EDC5}" srcOrd="1" destOrd="0" presId="urn:microsoft.com/office/officeart/2005/8/layout/list1"/>
    <dgm:cxn modelId="{F6B9B01C-930B-41F4-AA42-342061D8275A}" type="presParOf" srcId="{226D72C2-26F4-4273-ABB3-D94F6DC8D7BA}" destId="{6AB9970C-837F-4C85-9924-D12DDDDAAA06}" srcOrd="1" destOrd="0" presId="urn:microsoft.com/office/officeart/2005/8/layout/list1"/>
    <dgm:cxn modelId="{A70B6563-9937-4402-B48A-F80B359E8667}" type="presParOf" srcId="{226D72C2-26F4-4273-ABB3-D94F6DC8D7BA}" destId="{4EEC8ECC-4FE1-44EB-8494-E6250C3DB786}" srcOrd="2" destOrd="0" presId="urn:microsoft.com/office/officeart/2005/8/layout/list1"/>
    <dgm:cxn modelId="{4A4C6024-C54A-485F-A49A-A4191A292F21}" type="presParOf" srcId="{226D72C2-26F4-4273-ABB3-D94F6DC8D7BA}" destId="{81542205-18B5-4E3C-AF70-64AFD25555C1}" srcOrd="3" destOrd="0" presId="urn:microsoft.com/office/officeart/2005/8/layout/list1"/>
    <dgm:cxn modelId="{2607B1F1-11C2-4665-A0CA-377BF5A0103E}" type="presParOf" srcId="{226D72C2-26F4-4273-ABB3-D94F6DC8D7BA}" destId="{AC44DE97-FDA2-40F0-94C3-D4EAA81C5077}" srcOrd="4" destOrd="0" presId="urn:microsoft.com/office/officeart/2005/8/layout/list1"/>
    <dgm:cxn modelId="{20BEA3DF-17F2-4A61-81BD-9A0E26D92ACF}" type="presParOf" srcId="{AC44DE97-FDA2-40F0-94C3-D4EAA81C5077}" destId="{7812198C-85CB-4CCC-AE07-999E3B53AB47}" srcOrd="0" destOrd="0" presId="urn:microsoft.com/office/officeart/2005/8/layout/list1"/>
    <dgm:cxn modelId="{37B63842-25AE-4D86-8A23-342D96160946}" type="presParOf" srcId="{AC44DE97-FDA2-40F0-94C3-D4EAA81C5077}" destId="{1D636B7E-8F04-4013-B2FF-324BEE9A6E5F}" srcOrd="1" destOrd="0" presId="urn:microsoft.com/office/officeart/2005/8/layout/list1"/>
    <dgm:cxn modelId="{BAB0DD25-A872-44D7-BF6A-FB57DA429839}" type="presParOf" srcId="{226D72C2-26F4-4273-ABB3-D94F6DC8D7BA}" destId="{1950927C-4C41-46A2-9D32-DC070A03A8CD}" srcOrd="5" destOrd="0" presId="urn:microsoft.com/office/officeart/2005/8/layout/list1"/>
    <dgm:cxn modelId="{8E61EF6C-370D-43C7-A2AE-7D3F690B4BC7}" type="presParOf" srcId="{226D72C2-26F4-4273-ABB3-D94F6DC8D7BA}" destId="{9AEC5ED3-1BA5-489D-92DE-C609EE82EA74}"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D16670D-6E64-FF49-BC39-05788706B832}" type="doc">
      <dgm:prSet loTypeId="urn:microsoft.com/office/officeart/2005/8/layout/hProcess3" loCatId="list" qsTypeId="urn:microsoft.com/office/officeart/2005/8/quickstyle/simple1" qsCatId="simple" csTypeId="urn:microsoft.com/office/officeart/2005/8/colors/accent4_5" csCatId="accent4" phldr="1"/>
      <dgm:spPr/>
    </dgm:pt>
    <dgm:pt modelId="{E1F5E281-BF14-8F4D-A727-6E2D12FF131A}">
      <dgm:prSet phldrT="[Text]"/>
      <dgm:spPr/>
      <dgm:t>
        <a:bodyPr/>
        <a:lstStyle/>
        <a:p>
          <a:r>
            <a:rPr lang="en-US">
              <a:solidFill>
                <a:schemeClr val="bg1"/>
              </a:solidFill>
              <a:latin typeface="Helvetica Neue" panose="02000503000000020004" pitchFamily="2" charset="0"/>
              <a:ea typeface="Helvetica Neue" panose="02000503000000020004" pitchFamily="2" charset="0"/>
              <a:cs typeface="Helvetica Neue" panose="02000503000000020004" pitchFamily="2" charset="0"/>
            </a:rPr>
            <a:t>Which led to…</a:t>
          </a:r>
        </a:p>
      </dgm:t>
    </dgm:pt>
    <dgm:pt modelId="{16140CB6-644D-9D40-A663-458D1B9E9CFC}" type="parTrans" cxnId="{612BB366-1FF7-3843-931D-5DE73B69B0FE}">
      <dgm:prSet/>
      <dgm:spPr/>
      <dgm:t>
        <a:bodyPr/>
        <a:lstStyle/>
        <a:p>
          <a:endParaRPr lang="en-US"/>
        </a:p>
      </dgm:t>
    </dgm:pt>
    <dgm:pt modelId="{050744DE-CC36-3945-9395-CE6F5637EC79}" type="sibTrans" cxnId="{612BB366-1FF7-3843-931D-5DE73B69B0FE}">
      <dgm:prSet/>
      <dgm:spPr/>
      <dgm:t>
        <a:bodyPr/>
        <a:lstStyle/>
        <a:p>
          <a:endParaRPr lang="en-US"/>
        </a:p>
      </dgm:t>
    </dgm:pt>
    <dgm:pt modelId="{7E44B374-0C9B-0047-ADF8-EAB526D85ACF}" type="pres">
      <dgm:prSet presAssocID="{AD16670D-6E64-FF49-BC39-05788706B832}" presName="Name0" presStyleCnt="0">
        <dgm:presLayoutVars>
          <dgm:dir/>
          <dgm:animLvl val="lvl"/>
          <dgm:resizeHandles val="exact"/>
        </dgm:presLayoutVars>
      </dgm:prSet>
      <dgm:spPr/>
    </dgm:pt>
    <dgm:pt modelId="{E703A603-D97E-8447-8FD3-D80ACB3A1E5E}" type="pres">
      <dgm:prSet presAssocID="{AD16670D-6E64-FF49-BC39-05788706B832}" presName="dummy" presStyleCnt="0"/>
      <dgm:spPr/>
    </dgm:pt>
    <dgm:pt modelId="{116AC5EA-6EBE-E543-9553-DF8FDE6F3EE1}" type="pres">
      <dgm:prSet presAssocID="{AD16670D-6E64-FF49-BC39-05788706B832}" presName="linH" presStyleCnt="0"/>
      <dgm:spPr/>
    </dgm:pt>
    <dgm:pt modelId="{83492F50-7E86-5F42-955B-34319CE5DF63}" type="pres">
      <dgm:prSet presAssocID="{AD16670D-6E64-FF49-BC39-05788706B832}" presName="padding1" presStyleCnt="0"/>
      <dgm:spPr/>
    </dgm:pt>
    <dgm:pt modelId="{40AE94CF-2CAE-8B4A-BCA6-06E211C844D2}" type="pres">
      <dgm:prSet presAssocID="{E1F5E281-BF14-8F4D-A727-6E2D12FF131A}" presName="linV" presStyleCnt="0"/>
      <dgm:spPr/>
    </dgm:pt>
    <dgm:pt modelId="{D6F0AE90-7FA0-DE46-B2B3-78B476BBEB45}" type="pres">
      <dgm:prSet presAssocID="{E1F5E281-BF14-8F4D-A727-6E2D12FF131A}" presName="spVertical1" presStyleCnt="0"/>
      <dgm:spPr/>
    </dgm:pt>
    <dgm:pt modelId="{314F73C6-C3A8-9542-AFA3-DA35EBC15443}" type="pres">
      <dgm:prSet presAssocID="{E1F5E281-BF14-8F4D-A727-6E2D12FF131A}" presName="parTx" presStyleLbl="revTx" presStyleIdx="0" presStyleCnt="1" custLinFactNeighborX="-4394">
        <dgm:presLayoutVars>
          <dgm:chMax val="0"/>
          <dgm:chPref val="0"/>
          <dgm:bulletEnabled val="1"/>
        </dgm:presLayoutVars>
      </dgm:prSet>
      <dgm:spPr/>
    </dgm:pt>
    <dgm:pt modelId="{5C7B8BC9-1AF8-7947-832A-A09EABCE7D99}" type="pres">
      <dgm:prSet presAssocID="{E1F5E281-BF14-8F4D-A727-6E2D12FF131A}" presName="spVertical2" presStyleCnt="0"/>
      <dgm:spPr/>
    </dgm:pt>
    <dgm:pt modelId="{6A3F90EA-F61B-C544-931C-1EA3D5F82C34}" type="pres">
      <dgm:prSet presAssocID="{E1F5E281-BF14-8F4D-A727-6E2D12FF131A}" presName="spVertical3" presStyleCnt="0"/>
      <dgm:spPr/>
    </dgm:pt>
    <dgm:pt modelId="{C836A629-E7F8-D04C-B3F6-31D9D9CE3AFB}" type="pres">
      <dgm:prSet presAssocID="{AD16670D-6E64-FF49-BC39-05788706B832}" presName="padding2" presStyleCnt="0"/>
      <dgm:spPr/>
    </dgm:pt>
    <dgm:pt modelId="{4C03B928-C882-7647-A179-6402F9BE7A83}" type="pres">
      <dgm:prSet presAssocID="{AD16670D-6E64-FF49-BC39-05788706B832}" presName="negArrow" presStyleCnt="0"/>
      <dgm:spPr/>
    </dgm:pt>
    <dgm:pt modelId="{87B31271-F1D4-6B4A-B882-66DC7F9C8F8E}" type="pres">
      <dgm:prSet presAssocID="{AD16670D-6E64-FF49-BC39-05788706B832}" presName="backgroundArrow" presStyleLbl="node1" presStyleIdx="0" presStyleCnt="1" custLinFactNeighborX="937" custLinFactNeighborY="111"/>
      <dgm:spPr/>
    </dgm:pt>
  </dgm:ptLst>
  <dgm:cxnLst>
    <dgm:cxn modelId="{5B5EFF61-D60E-DE48-83A1-AFF580A42415}" type="presOf" srcId="{E1F5E281-BF14-8F4D-A727-6E2D12FF131A}" destId="{314F73C6-C3A8-9542-AFA3-DA35EBC15443}" srcOrd="0" destOrd="0" presId="urn:microsoft.com/office/officeart/2005/8/layout/hProcess3"/>
    <dgm:cxn modelId="{612BB366-1FF7-3843-931D-5DE73B69B0FE}" srcId="{AD16670D-6E64-FF49-BC39-05788706B832}" destId="{E1F5E281-BF14-8F4D-A727-6E2D12FF131A}" srcOrd="0" destOrd="0" parTransId="{16140CB6-644D-9D40-A663-458D1B9E9CFC}" sibTransId="{050744DE-CC36-3945-9395-CE6F5637EC79}"/>
    <dgm:cxn modelId="{C698D78C-EF64-4A44-AE27-BA4FC760A890}" type="presOf" srcId="{AD16670D-6E64-FF49-BC39-05788706B832}" destId="{7E44B374-0C9B-0047-ADF8-EAB526D85ACF}" srcOrd="0" destOrd="0" presId="urn:microsoft.com/office/officeart/2005/8/layout/hProcess3"/>
    <dgm:cxn modelId="{4D42AD88-92E3-2949-9C2D-6E11E8F87F55}" type="presParOf" srcId="{7E44B374-0C9B-0047-ADF8-EAB526D85ACF}" destId="{E703A603-D97E-8447-8FD3-D80ACB3A1E5E}" srcOrd="0" destOrd="0" presId="urn:microsoft.com/office/officeart/2005/8/layout/hProcess3"/>
    <dgm:cxn modelId="{62ACB33A-E91F-BE48-B308-FC42C5BECEB2}" type="presParOf" srcId="{7E44B374-0C9B-0047-ADF8-EAB526D85ACF}" destId="{116AC5EA-6EBE-E543-9553-DF8FDE6F3EE1}" srcOrd="1" destOrd="0" presId="urn:microsoft.com/office/officeart/2005/8/layout/hProcess3"/>
    <dgm:cxn modelId="{E451A3DB-71DC-B24E-9BA0-8054FBCA8197}" type="presParOf" srcId="{116AC5EA-6EBE-E543-9553-DF8FDE6F3EE1}" destId="{83492F50-7E86-5F42-955B-34319CE5DF63}" srcOrd="0" destOrd="0" presId="urn:microsoft.com/office/officeart/2005/8/layout/hProcess3"/>
    <dgm:cxn modelId="{0EB7B24D-F6EA-5F4B-B5A5-E1EF2FEA44E4}" type="presParOf" srcId="{116AC5EA-6EBE-E543-9553-DF8FDE6F3EE1}" destId="{40AE94CF-2CAE-8B4A-BCA6-06E211C844D2}" srcOrd="1" destOrd="0" presId="urn:microsoft.com/office/officeart/2005/8/layout/hProcess3"/>
    <dgm:cxn modelId="{936266B1-67FB-C143-86ED-E4811AA866C9}" type="presParOf" srcId="{40AE94CF-2CAE-8B4A-BCA6-06E211C844D2}" destId="{D6F0AE90-7FA0-DE46-B2B3-78B476BBEB45}" srcOrd="0" destOrd="0" presId="urn:microsoft.com/office/officeart/2005/8/layout/hProcess3"/>
    <dgm:cxn modelId="{521D47FD-8FB3-DE41-974B-05AFF451718E}" type="presParOf" srcId="{40AE94CF-2CAE-8B4A-BCA6-06E211C844D2}" destId="{314F73C6-C3A8-9542-AFA3-DA35EBC15443}" srcOrd="1" destOrd="0" presId="urn:microsoft.com/office/officeart/2005/8/layout/hProcess3"/>
    <dgm:cxn modelId="{848350FF-6CED-624F-AE2E-44CC8A1EC4D8}" type="presParOf" srcId="{40AE94CF-2CAE-8B4A-BCA6-06E211C844D2}" destId="{5C7B8BC9-1AF8-7947-832A-A09EABCE7D99}" srcOrd="2" destOrd="0" presId="urn:microsoft.com/office/officeart/2005/8/layout/hProcess3"/>
    <dgm:cxn modelId="{58D1637D-DA9B-D243-9146-D1FBA584BF22}" type="presParOf" srcId="{40AE94CF-2CAE-8B4A-BCA6-06E211C844D2}" destId="{6A3F90EA-F61B-C544-931C-1EA3D5F82C34}" srcOrd="3" destOrd="0" presId="urn:microsoft.com/office/officeart/2005/8/layout/hProcess3"/>
    <dgm:cxn modelId="{4F6DE705-9CF4-D949-93ED-4BA96B9C3E4B}" type="presParOf" srcId="{116AC5EA-6EBE-E543-9553-DF8FDE6F3EE1}" destId="{C836A629-E7F8-D04C-B3F6-31D9D9CE3AFB}" srcOrd="2" destOrd="0" presId="urn:microsoft.com/office/officeart/2005/8/layout/hProcess3"/>
    <dgm:cxn modelId="{1AB48682-09D2-964D-9867-CBD35AFAEBB1}" type="presParOf" srcId="{116AC5EA-6EBE-E543-9553-DF8FDE6F3EE1}" destId="{4C03B928-C882-7647-A179-6402F9BE7A83}" srcOrd="3" destOrd="0" presId="urn:microsoft.com/office/officeart/2005/8/layout/hProcess3"/>
    <dgm:cxn modelId="{C959C439-FCFF-C242-A207-DB511D69FB78}" type="presParOf" srcId="{116AC5EA-6EBE-E543-9553-DF8FDE6F3EE1}" destId="{87B31271-F1D4-6B4A-B882-66DC7F9C8F8E}" srcOrd="4" destOrd="0" presId="urn:microsoft.com/office/officeart/2005/8/layout/h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73976B5-8990-BB49-B418-D89A905A8C30}" type="doc">
      <dgm:prSet loTypeId="urn:microsoft.com/office/officeart/2005/8/layout/list1" loCatId="list" qsTypeId="urn:microsoft.com/office/officeart/2005/8/quickstyle/simple1" qsCatId="simple" csTypeId="urn:microsoft.com/office/officeart/2005/8/colors/accent4_1" csCatId="accent4" phldr="1"/>
      <dgm:spPr/>
      <dgm:t>
        <a:bodyPr/>
        <a:lstStyle/>
        <a:p>
          <a:endParaRPr lang="en-US"/>
        </a:p>
      </dgm:t>
    </dgm:pt>
    <dgm:pt modelId="{888C2B48-63F5-FE47-932F-EF8B96D07006}">
      <dgm:prSet custT="1"/>
      <dgm:spPr/>
      <dgm:t>
        <a:bodyPr/>
        <a:lstStyle/>
        <a:p>
          <a:r>
            <a:rPr lang="en-US" sz="2800" b="0" i="0">
              <a:latin typeface="Helvetica Neue" panose="02000503000000020004" pitchFamily="2" charset="0"/>
              <a:ea typeface="Helvetica Neue" panose="02000503000000020004" pitchFamily="2" charset="0"/>
              <a:cs typeface="Helvetica Neue" panose="02000503000000020004" pitchFamily="2" charset="0"/>
            </a:rPr>
            <a:t>Where?</a:t>
          </a:r>
          <a:endParaRPr lang="en-US" sz="2800">
            <a:latin typeface="Helvetica Neue" panose="02000503000000020004" pitchFamily="2" charset="0"/>
            <a:ea typeface="Helvetica Neue" panose="02000503000000020004" pitchFamily="2" charset="0"/>
            <a:cs typeface="Helvetica Neue" panose="02000503000000020004" pitchFamily="2" charset="0"/>
          </a:endParaRPr>
        </a:p>
      </dgm:t>
    </dgm:pt>
    <dgm:pt modelId="{A882C9BD-66B1-BF40-AD62-0CEBC7644DD6}" type="parTrans" cxnId="{6913BD8F-B786-ED4C-AC2E-E33FAC34FEB2}">
      <dgm:prSet/>
      <dgm:spPr/>
      <dgm:t>
        <a:bodyPr/>
        <a:lstStyle/>
        <a:p>
          <a:endParaRPr lang="en-US"/>
        </a:p>
      </dgm:t>
    </dgm:pt>
    <dgm:pt modelId="{F4745294-6E73-6B43-9F2A-DFF5E592D036}" type="sibTrans" cxnId="{6913BD8F-B786-ED4C-AC2E-E33FAC34FEB2}">
      <dgm:prSet/>
      <dgm:spPr/>
      <dgm:t>
        <a:bodyPr/>
        <a:lstStyle/>
        <a:p>
          <a:endParaRPr lang="en-US"/>
        </a:p>
      </dgm:t>
    </dgm:pt>
    <dgm:pt modelId="{34B959D5-E0D0-1142-B1E7-05CC3B519FE9}">
      <dgm:prSet custT="1"/>
      <dgm:spPr/>
      <dgm:t>
        <a:bodyPr/>
        <a:lstStyle/>
        <a:p>
          <a:r>
            <a:rPr lang="en-US" sz="2400" b="0" i="0">
              <a:latin typeface="Helvetica Neue" panose="02000503000000020004" pitchFamily="2" charset="0"/>
              <a:ea typeface="Helvetica Neue" panose="02000503000000020004" pitchFamily="2" charset="0"/>
              <a:cs typeface="Helvetica Neue" panose="02000503000000020004" pitchFamily="2" charset="0"/>
            </a:rPr>
            <a:t>Underground stations</a:t>
          </a:r>
          <a:endParaRPr lang="en-US" sz="2400">
            <a:latin typeface="Helvetica Neue" panose="02000503000000020004" pitchFamily="2" charset="0"/>
            <a:ea typeface="Helvetica Neue" panose="02000503000000020004" pitchFamily="2" charset="0"/>
            <a:cs typeface="Helvetica Neue" panose="02000503000000020004" pitchFamily="2" charset="0"/>
          </a:endParaRPr>
        </a:p>
      </dgm:t>
    </dgm:pt>
    <dgm:pt modelId="{5ECAE936-AA2D-C24A-B8F2-07EE978D8210}" type="parTrans" cxnId="{3E18303B-A3A5-2F4C-9CEB-7E2662DCDE47}">
      <dgm:prSet/>
      <dgm:spPr/>
      <dgm:t>
        <a:bodyPr/>
        <a:lstStyle/>
        <a:p>
          <a:endParaRPr lang="en-US"/>
        </a:p>
      </dgm:t>
    </dgm:pt>
    <dgm:pt modelId="{A96DCEA7-A449-F548-BCB6-BA0B27715DDC}" type="sibTrans" cxnId="{3E18303B-A3A5-2F4C-9CEB-7E2662DCDE47}">
      <dgm:prSet/>
      <dgm:spPr/>
      <dgm:t>
        <a:bodyPr/>
        <a:lstStyle/>
        <a:p>
          <a:endParaRPr lang="en-US"/>
        </a:p>
      </dgm:t>
    </dgm:pt>
    <dgm:pt modelId="{1DA83B90-C2A7-4B42-B2EE-F242402391AE}">
      <dgm:prSet custT="1"/>
      <dgm:spPr/>
      <dgm:t>
        <a:bodyPr/>
        <a:lstStyle/>
        <a:p>
          <a:r>
            <a:rPr lang="en-US" sz="2800" b="0" i="0">
              <a:latin typeface="Helvetica Neue" panose="02000503000000020004" pitchFamily="2" charset="0"/>
              <a:ea typeface="Helvetica Neue" panose="02000503000000020004" pitchFamily="2" charset="0"/>
              <a:cs typeface="Helvetica Neue" panose="02000503000000020004" pitchFamily="2" charset="0"/>
            </a:rPr>
            <a:t>When?</a:t>
          </a:r>
          <a:endParaRPr lang="en-US" sz="1900">
            <a:latin typeface="Helvetica Neue" panose="02000503000000020004" pitchFamily="2" charset="0"/>
            <a:ea typeface="Helvetica Neue" panose="02000503000000020004" pitchFamily="2" charset="0"/>
            <a:cs typeface="Helvetica Neue" panose="02000503000000020004" pitchFamily="2" charset="0"/>
          </a:endParaRPr>
        </a:p>
      </dgm:t>
    </dgm:pt>
    <dgm:pt modelId="{154C6556-07C0-4C41-BFF2-7C260C0DED92}" type="parTrans" cxnId="{45525E28-44E9-C54D-BF84-0839A91160CA}">
      <dgm:prSet/>
      <dgm:spPr/>
      <dgm:t>
        <a:bodyPr/>
        <a:lstStyle/>
        <a:p>
          <a:endParaRPr lang="en-US"/>
        </a:p>
      </dgm:t>
    </dgm:pt>
    <dgm:pt modelId="{8F9D785A-4240-5E43-AD12-638E53872BC2}" type="sibTrans" cxnId="{45525E28-44E9-C54D-BF84-0839A91160CA}">
      <dgm:prSet/>
      <dgm:spPr/>
      <dgm:t>
        <a:bodyPr/>
        <a:lstStyle/>
        <a:p>
          <a:endParaRPr lang="en-US"/>
        </a:p>
      </dgm:t>
    </dgm:pt>
    <dgm:pt modelId="{40E88BF7-1C5A-1B49-A4F3-CAA4533C7D54}">
      <dgm:prSet custT="1"/>
      <dgm:spPr/>
      <dgm:t>
        <a:bodyPr/>
        <a:lstStyle/>
        <a:p>
          <a:r>
            <a:rPr lang="en-US" sz="2400" b="0" i="0">
              <a:latin typeface="Helvetica Neue" panose="02000503000000020004" pitchFamily="2" charset="0"/>
              <a:ea typeface="Helvetica Neue" panose="02000503000000020004" pitchFamily="2" charset="0"/>
              <a:cs typeface="Helvetica Neue" panose="02000503000000020004" pitchFamily="2" charset="0"/>
            </a:rPr>
            <a:t>Morning commute and lunch rush hours</a:t>
          </a:r>
          <a:endParaRPr lang="en-US" sz="2400">
            <a:latin typeface="Helvetica Neue" panose="02000503000000020004" pitchFamily="2" charset="0"/>
            <a:ea typeface="Helvetica Neue" panose="02000503000000020004" pitchFamily="2" charset="0"/>
            <a:cs typeface="Helvetica Neue" panose="02000503000000020004" pitchFamily="2" charset="0"/>
          </a:endParaRPr>
        </a:p>
      </dgm:t>
    </dgm:pt>
    <dgm:pt modelId="{92BF8096-07F5-894D-87D2-48A761ADF726}" type="parTrans" cxnId="{89C2B294-69CE-FD4B-B696-C42013A8C496}">
      <dgm:prSet/>
      <dgm:spPr/>
      <dgm:t>
        <a:bodyPr/>
        <a:lstStyle/>
        <a:p>
          <a:endParaRPr lang="en-US"/>
        </a:p>
      </dgm:t>
    </dgm:pt>
    <dgm:pt modelId="{B89FB706-70A7-4C48-AD1E-B9A19FC7C714}" type="sibTrans" cxnId="{89C2B294-69CE-FD4B-B696-C42013A8C496}">
      <dgm:prSet/>
      <dgm:spPr/>
      <dgm:t>
        <a:bodyPr/>
        <a:lstStyle/>
        <a:p>
          <a:endParaRPr lang="en-US"/>
        </a:p>
      </dgm:t>
    </dgm:pt>
    <dgm:pt modelId="{707F5168-5EBB-9D4B-9983-9C410DD129B9}">
      <dgm:prSet custT="1"/>
      <dgm:spPr/>
      <dgm:t>
        <a:bodyPr/>
        <a:lstStyle/>
        <a:p>
          <a:r>
            <a:rPr lang="en-US" sz="2800" b="0" i="0">
              <a:latin typeface="Helvetica Neue" panose="02000503000000020004" pitchFamily="2" charset="0"/>
              <a:ea typeface="Helvetica Neue" panose="02000503000000020004" pitchFamily="2" charset="0"/>
              <a:cs typeface="Helvetica Neue" panose="02000503000000020004" pitchFamily="2" charset="0"/>
            </a:rPr>
            <a:t>What?</a:t>
          </a:r>
          <a:endParaRPr lang="en-US" sz="2800">
            <a:latin typeface="Helvetica Neue" panose="02000503000000020004" pitchFamily="2" charset="0"/>
            <a:ea typeface="Helvetica Neue" panose="02000503000000020004" pitchFamily="2" charset="0"/>
            <a:cs typeface="Helvetica Neue" panose="02000503000000020004" pitchFamily="2" charset="0"/>
          </a:endParaRPr>
        </a:p>
      </dgm:t>
    </dgm:pt>
    <dgm:pt modelId="{043B9386-679E-B948-B298-7FABBF7FDFF5}" type="parTrans" cxnId="{151F0595-DA12-DD44-ACF1-0088DE91ABA5}">
      <dgm:prSet/>
      <dgm:spPr/>
      <dgm:t>
        <a:bodyPr/>
        <a:lstStyle/>
        <a:p>
          <a:endParaRPr lang="en-US"/>
        </a:p>
      </dgm:t>
    </dgm:pt>
    <dgm:pt modelId="{EB2FFE77-AD08-6B44-83B1-F97D8F470226}" type="sibTrans" cxnId="{151F0595-DA12-DD44-ACF1-0088DE91ABA5}">
      <dgm:prSet/>
      <dgm:spPr/>
      <dgm:t>
        <a:bodyPr/>
        <a:lstStyle/>
        <a:p>
          <a:endParaRPr lang="en-US"/>
        </a:p>
      </dgm:t>
    </dgm:pt>
    <dgm:pt modelId="{B2785C77-924F-674F-92B7-297C2F3FA049}">
      <dgm:prSet custT="1"/>
      <dgm:spPr/>
      <dgm:t>
        <a:bodyPr/>
        <a:lstStyle/>
        <a:p>
          <a:r>
            <a:rPr lang="en-US" sz="2400" b="0" i="0">
              <a:latin typeface="Helvetica Neue" panose="02000503000000020004" pitchFamily="2" charset="0"/>
              <a:ea typeface="Helvetica Neue" panose="02000503000000020004" pitchFamily="2" charset="0"/>
              <a:cs typeface="Helvetica Neue" panose="02000503000000020004" pitchFamily="2" charset="0"/>
            </a:rPr>
            <a:t>Cigarette ends</a:t>
          </a:r>
          <a:endParaRPr lang="en-US" sz="2400">
            <a:latin typeface="Helvetica Neue" panose="02000503000000020004" pitchFamily="2" charset="0"/>
            <a:ea typeface="Helvetica Neue" panose="02000503000000020004" pitchFamily="2" charset="0"/>
            <a:cs typeface="Helvetica Neue" panose="02000503000000020004" pitchFamily="2" charset="0"/>
          </a:endParaRPr>
        </a:p>
      </dgm:t>
    </dgm:pt>
    <dgm:pt modelId="{158EDC9E-AA71-434C-A5A9-70307D01EAB3}" type="parTrans" cxnId="{A4199B9D-9329-8C4D-A7DA-2EDB18481AB6}">
      <dgm:prSet/>
      <dgm:spPr/>
      <dgm:t>
        <a:bodyPr/>
        <a:lstStyle/>
        <a:p>
          <a:endParaRPr lang="en-US"/>
        </a:p>
      </dgm:t>
    </dgm:pt>
    <dgm:pt modelId="{03C560A0-B8D1-1F44-B8DB-954EEF7F4F09}" type="sibTrans" cxnId="{A4199B9D-9329-8C4D-A7DA-2EDB18481AB6}">
      <dgm:prSet/>
      <dgm:spPr/>
      <dgm:t>
        <a:bodyPr/>
        <a:lstStyle/>
        <a:p>
          <a:endParaRPr lang="en-US"/>
        </a:p>
      </dgm:t>
    </dgm:pt>
    <dgm:pt modelId="{7CBD8AB9-3C46-2149-99D4-95C5CFBF88FF}">
      <dgm:prSet custT="1"/>
      <dgm:spPr/>
      <dgm:t>
        <a:bodyPr/>
        <a:lstStyle/>
        <a:p>
          <a:pPr>
            <a:buFont typeface="Wingdings" pitchFamily="2" charset="2"/>
            <a:buChar char="Ø"/>
          </a:pPr>
          <a:r>
            <a:rPr lang="en-US" sz="2000" b="0" i="0">
              <a:latin typeface="Helvetica Neue" panose="02000503000000020004" pitchFamily="2" charset="0"/>
              <a:ea typeface="Helvetica Neue" panose="02000503000000020004" pitchFamily="2" charset="0"/>
              <a:cs typeface="Helvetica Neue" panose="02000503000000020004" pitchFamily="2" charset="0"/>
            </a:rPr>
            <a:t>Brixton, Waterloo, and Vauxhall</a:t>
          </a:r>
          <a:endParaRPr lang="en-US" sz="2000">
            <a:latin typeface="Helvetica Neue" panose="02000503000000020004" pitchFamily="2" charset="0"/>
            <a:ea typeface="Helvetica Neue" panose="02000503000000020004" pitchFamily="2" charset="0"/>
            <a:cs typeface="Helvetica Neue" panose="02000503000000020004" pitchFamily="2" charset="0"/>
          </a:endParaRPr>
        </a:p>
      </dgm:t>
    </dgm:pt>
    <dgm:pt modelId="{2F69CC35-0239-8D4A-84DC-6EFE46B84667}" type="parTrans" cxnId="{BA465201-2CC0-D243-8514-F7FF419BD38F}">
      <dgm:prSet/>
      <dgm:spPr/>
      <dgm:t>
        <a:bodyPr/>
        <a:lstStyle/>
        <a:p>
          <a:endParaRPr lang="en-US"/>
        </a:p>
      </dgm:t>
    </dgm:pt>
    <dgm:pt modelId="{94DE830C-D11B-234B-8E0A-C51AAD64D755}" type="sibTrans" cxnId="{BA465201-2CC0-D243-8514-F7FF419BD38F}">
      <dgm:prSet/>
      <dgm:spPr/>
      <dgm:t>
        <a:bodyPr/>
        <a:lstStyle/>
        <a:p>
          <a:endParaRPr lang="en-US"/>
        </a:p>
      </dgm:t>
    </dgm:pt>
    <dgm:pt modelId="{B9AE3F78-A848-3049-B844-971FA1B20CE6}" type="pres">
      <dgm:prSet presAssocID="{873976B5-8990-BB49-B418-D89A905A8C30}" presName="linear" presStyleCnt="0">
        <dgm:presLayoutVars>
          <dgm:dir/>
          <dgm:animLvl val="lvl"/>
          <dgm:resizeHandles val="exact"/>
        </dgm:presLayoutVars>
      </dgm:prSet>
      <dgm:spPr/>
    </dgm:pt>
    <dgm:pt modelId="{DFFCA5E2-9CAD-FD48-8E18-B3A5DEA03B41}" type="pres">
      <dgm:prSet presAssocID="{888C2B48-63F5-FE47-932F-EF8B96D07006}" presName="parentLin" presStyleCnt="0"/>
      <dgm:spPr/>
    </dgm:pt>
    <dgm:pt modelId="{88546EE1-8C56-3049-BEC7-D8F64109F466}" type="pres">
      <dgm:prSet presAssocID="{888C2B48-63F5-FE47-932F-EF8B96D07006}" presName="parentLeftMargin" presStyleLbl="node1" presStyleIdx="0" presStyleCnt="3"/>
      <dgm:spPr/>
    </dgm:pt>
    <dgm:pt modelId="{B1E320C2-DE60-CB41-A293-6D36687C3F89}" type="pres">
      <dgm:prSet presAssocID="{888C2B48-63F5-FE47-932F-EF8B96D07006}" presName="parentText" presStyleLbl="node1" presStyleIdx="0" presStyleCnt="3" custScaleX="40609">
        <dgm:presLayoutVars>
          <dgm:chMax val="0"/>
          <dgm:bulletEnabled val="1"/>
        </dgm:presLayoutVars>
      </dgm:prSet>
      <dgm:spPr/>
    </dgm:pt>
    <dgm:pt modelId="{73154623-42EA-4B4F-94ED-1CBA4F66F4F8}" type="pres">
      <dgm:prSet presAssocID="{888C2B48-63F5-FE47-932F-EF8B96D07006}" presName="negativeSpace" presStyleCnt="0"/>
      <dgm:spPr/>
    </dgm:pt>
    <dgm:pt modelId="{350A9E7C-1981-A24E-A316-618C716AAB8D}" type="pres">
      <dgm:prSet presAssocID="{888C2B48-63F5-FE47-932F-EF8B96D07006}" presName="childText" presStyleLbl="conFgAcc1" presStyleIdx="0" presStyleCnt="3" custScaleX="95502">
        <dgm:presLayoutVars>
          <dgm:bulletEnabled val="1"/>
        </dgm:presLayoutVars>
      </dgm:prSet>
      <dgm:spPr/>
    </dgm:pt>
    <dgm:pt modelId="{75E84B37-E0AA-B74B-966A-FDDBE9683FB4}" type="pres">
      <dgm:prSet presAssocID="{F4745294-6E73-6B43-9F2A-DFF5E592D036}" presName="spaceBetweenRectangles" presStyleCnt="0"/>
      <dgm:spPr/>
    </dgm:pt>
    <dgm:pt modelId="{0177335B-4CC2-0E47-BDD5-1DA541177604}" type="pres">
      <dgm:prSet presAssocID="{1DA83B90-C2A7-4B42-B2EE-F242402391AE}" presName="parentLin" presStyleCnt="0"/>
      <dgm:spPr/>
    </dgm:pt>
    <dgm:pt modelId="{D20BFFAF-0DA7-2543-9A43-20C81392CB8A}" type="pres">
      <dgm:prSet presAssocID="{1DA83B90-C2A7-4B42-B2EE-F242402391AE}" presName="parentLeftMargin" presStyleLbl="node1" presStyleIdx="0" presStyleCnt="3"/>
      <dgm:spPr/>
    </dgm:pt>
    <dgm:pt modelId="{5EBC738F-F8E6-F14D-8DB6-FFA5A0CAC94F}" type="pres">
      <dgm:prSet presAssocID="{1DA83B90-C2A7-4B42-B2EE-F242402391AE}" presName="parentText" presStyleLbl="node1" presStyleIdx="1" presStyleCnt="3" custScaleX="40682">
        <dgm:presLayoutVars>
          <dgm:chMax val="0"/>
          <dgm:bulletEnabled val="1"/>
        </dgm:presLayoutVars>
      </dgm:prSet>
      <dgm:spPr/>
    </dgm:pt>
    <dgm:pt modelId="{CDD8057E-9221-BC4A-8220-902B309F6E37}" type="pres">
      <dgm:prSet presAssocID="{1DA83B90-C2A7-4B42-B2EE-F242402391AE}" presName="negativeSpace" presStyleCnt="0"/>
      <dgm:spPr/>
    </dgm:pt>
    <dgm:pt modelId="{2496F490-4CC4-9F4C-8ECA-9BC7CD6DB4CD}" type="pres">
      <dgm:prSet presAssocID="{1DA83B90-C2A7-4B42-B2EE-F242402391AE}" presName="childText" presStyleLbl="conFgAcc1" presStyleIdx="1" presStyleCnt="3" custScaleX="95269">
        <dgm:presLayoutVars>
          <dgm:bulletEnabled val="1"/>
        </dgm:presLayoutVars>
      </dgm:prSet>
      <dgm:spPr/>
    </dgm:pt>
    <dgm:pt modelId="{269D6937-3158-5340-935A-0D059A526CEA}" type="pres">
      <dgm:prSet presAssocID="{8F9D785A-4240-5E43-AD12-638E53872BC2}" presName="spaceBetweenRectangles" presStyleCnt="0"/>
      <dgm:spPr/>
    </dgm:pt>
    <dgm:pt modelId="{ADA0C404-8508-F849-8652-AF9E28F7933F}" type="pres">
      <dgm:prSet presAssocID="{707F5168-5EBB-9D4B-9983-9C410DD129B9}" presName="parentLin" presStyleCnt="0"/>
      <dgm:spPr/>
    </dgm:pt>
    <dgm:pt modelId="{B3C64FB8-B659-044E-A460-DE8EA5CAF8A0}" type="pres">
      <dgm:prSet presAssocID="{707F5168-5EBB-9D4B-9983-9C410DD129B9}" presName="parentLeftMargin" presStyleLbl="node1" presStyleIdx="1" presStyleCnt="3"/>
      <dgm:spPr/>
    </dgm:pt>
    <dgm:pt modelId="{08370D99-406B-6F48-A726-3EBF402BCA86}" type="pres">
      <dgm:prSet presAssocID="{707F5168-5EBB-9D4B-9983-9C410DD129B9}" presName="parentText" presStyleLbl="node1" presStyleIdx="2" presStyleCnt="3" custScaleX="40608">
        <dgm:presLayoutVars>
          <dgm:chMax val="0"/>
          <dgm:bulletEnabled val="1"/>
        </dgm:presLayoutVars>
      </dgm:prSet>
      <dgm:spPr/>
    </dgm:pt>
    <dgm:pt modelId="{329FA45D-3BA4-6F41-A3CE-C441EEDC0BC2}" type="pres">
      <dgm:prSet presAssocID="{707F5168-5EBB-9D4B-9983-9C410DD129B9}" presName="negativeSpace" presStyleCnt="0"/>
      <dgm:spPr/>
    </dgm:pt>
    <dgm:pt modelId="{269DC657-D85C-CB47-8861-AA23B03ED7AF}" type="pres">
      <dgm:prSet presAssocID="{707F5168-5EBB-9D4B-9983-9C410DD129B9}" presName="childText" presStyleLbl="conFgAcc1" presStyleIdx="2" presStyleCnt="3" custScaleX="95265">
        <dgm:presLayoutVars>
          <dgm:bulletEnabled val="1"/>
        </dgm:presLayoutVars>
      </dgm:prSet>
      <dgm:spPr/>
    </dgm:pt>
  </dgm:ptLst>
  <dgm:cxnLst>
    <dgm:cxn modelId="{BA465201-2CC0-D243-8514-F7FF419BD38F}" srcId="{34B959D5-E0D0-1142-B1E7-05CC3B519FE9}" destId="{7CBD8AB9-3C46-2149-99D4-95C5CFBF88FF}" srcOrd="0" destOrd="0" parTransId="{2F69CC35-0239-8D4A-84DC-6EFE46B84667}" sibTransId="{94DE830C-D11B-234B-8E0A-C51AAD64D755}"/>
    <dgm:cxn modelId="{A0ED1B17-63A4-DA4A-BA3E-8F7B044D7B75}" type="presOf" srcId="{1DA83B90-C2A7-4B42-B2EE-F242402391AE}" destId="{5EBC738F-F8E6-F14D-8DB6-FFA5A0CAC94F}" srcOrd="1" destOrd="0" presId="urn:microsoft.com/office/officeart/2005/8/layout/list1"/>
    <dgm:cxn modelId="{45525E28-44E9-C54D-BF84-0839A91160CA}" srcId="{873976B5-8990-BB49-B418-D89A905A8C30}" destId="{1DA83B90-C2A7-4B42-B2EE-F242402391AE}" srcOrd="1" destOrd="0" parTransId="{154C6556-07C0-4C41-BFF2-7C260C0DED92}" sibTransId="{8F9D785A-4240-5E43-AD12-638E53872BC2}"/>
    <dgm:cxn modelId="{3E18303B-A3A5-2F4C-9CEB-7E2662DCDE47}" srcId="{888C2B48-63F5-FE47-932F-EF8B96D07006}" destId="{34B959D5-E0D0-1142-B1E7-05CC3B519FE9}" srcOrd="0" destOrd="0" parTransId="{5ECAE936-AA2D-C24A-B8F2-07EE978D8210}" sibTransId="{A96DCEA7-A449-F548-BCB6-BA0B27715DDC}"/>
    <dgm:cxn modelId="{47E2554D-E260-6146-98A9-9923D30C1D3F}" type="presOf" srcId="{B2785C77-924F-674F-92B7-297C2F3FA049}" destId="{269DC657-D85C-CB47-8861-AA23B03ED7AF}" srcOrd="0" destOrd="0" presId="urn:microsoft.com/office/officeart/2005/8/layout/list1"/>
    <dgm:cxn modelId="{D3182C4E-CBFA-B741-9914-C3383F3A02E4}" type="presOf" srcId="{888C2B48-63F5-FE47-932F-EF8B96D07006}" destId="{B1E320C2-DE60-CB41-A293-6D36687C3F89}" srcOrd="1" destOrd="0" presId="urn:microsoft.com/office/officeart/2005/8/layout/list1"/>
    <dgm:cxn modelId="{7B77A984-B6AB-A048-95D5-B400078D8CE9}" type="presOf" srcId="{1DA83B90-C2A7-4B42-B2EE-F242402391AE}" destId="{D20BFFAF-0DA7-2543-9A43-20C81392CB8A}" srcOrd="0" destOrd="0" presId="urn:microsoft.com/office/officeart/2005/8/layout/list1"/>
    <dgm:cxn modelId="{262C7F8B-3408-AC43-9AAD-D42C81D5FE5C}" type="presOf" srcId="{7CBD8AB9-3C46-2149-99D4-95C5CFBF88FF}" destId="{350A9E7C-1981-A24E-A316-618C716AAB8D}" srcOrd="0" destOrd="1" presId="urn:microsoft.com/office/officeart/2005/8/layout/list1"/>
    <dgm:cxn modelId="{6913BD8F-B786-ED4C-AC2E-E33FAC34FEB2}" srcId="{873976B5-8990-BB49-B418-D89A905A8C30}" destId="{888C2B48-63F5-FE47-932F-EF8B96D07006}" srcOrd="0" destOrd="0" parTransId="{A882C9BD-66B1-BF40-AD62-0CEBC7644DD6}" sibTransId="{F4745294-6E73-6B43-9F2A-DFF5E592D036}"/>
    <dgm:cxn modelId="{89C2B294-69CE-FD4B-B696-C42013A8C496}" srcId="{1DA83B90-C2A7-4B42-B2EE-F242402391AE}" destId="{40E88BF7-1C5A-1B49-A4F3-CAA4533C7D54}" srcOrd="0" destOrd="0" parTransId="{92BF8096-07F5-894D-87D2-48A761ADF726}" sibTransId="{B89FB706-70A7-4C48-AD1E-B9A19FC7C714}"/>
    <dgm:cxn modelId="{151F0595-DA12-DD44-ACF1-0088DE91ABA5}" srcId="{873976B5-8990-BB49-B418-D89A905A8C30}" destId="{707F5168-5EBB-9D4B-9983-9C410DD129B9}" srcOrd="2" destOrd="0" parTransId="{043B9386-679E-B948-B298-7FABBF7FDFF5}" sibTransId="{EB2FFE77-AD08-6B44-83B1-F97D8F470226}"/>
    <dgm:cxn modelId="{A4199B9D-9329-8C4D-A7DA-2EDB18481AB6}" srcId="{707F5168-5EBB-9D4B-9983-9C410DD129B9}" destId="{B2785C77-924F-674F-92B7-297C2F3FA049}" srcOrd="0" destOrd="0" parTransId="{158EDC9E-AA71-434C-A5A9-70307D01EAB3}" sibTransId="{03C560A0-B8D1-1F44-B8DB-954EEF7F4F09}"/>
    <dgm:cxn modelId="{51E007A3-4AD1-C34D-81A0-0F94FD8E48F1}" type="presOf" srcId="{707F5168-5EBB-9D4B-9983-9C410DD129B9}" destId="{08370D99-406B-6F48-A726-3EBF402BCA86}" srcOrd="1" destOrd="0" presId="urn:microsoft.com/office/officeart/2005/8/layout/list1"/>
    <dgm:cxn modelId="{355379A6-AB64-FA49-8B89-AC124A3F6C29}" type="presOf" srcId="{34B959D5-E0D0-1142-B1E7-05CC3B519FE9}" destId="{350A9E7C-1981-A24E-A316-618C716AAB8D}" srcOrd="0" destOrd="0" presId="urn:microsoft.com/office/officeart/2005/8/layout/list1"/>
    <dgm:cxn modelId="{9135B3C5-0FC1-2B4F-84A5-3BC8FEA65C01}" type="presOf" srcId="{707F5168-5EBB-9D4B-9983-9C410DD129B9}" destId="{B3C64FB8-B659-044E-A460-DE8EA5CAF8A0}" srcOrd="0" destOrd="0" presId="urn:microsoft.com/office/officeart/2005/8/layout/list1"/>
    <dgm:cxn modelId="{BFDD62D7-A8A4-6E41-80C0-2EDF7455E3E2}" type="presOf" srcId="{873976B5-8990-BB49-B418-D89A905A8C30}" destId="{B9AE3F78-A848-3049-B844-971FA1B20CE6}" srcOrd="0" destOrd="0" presId="urn:microsoft.com/office/officeart/2005/8/layout/list1"/>
    <dgm:cxn modelId="{15B588DB-EE05-BD4A-968F-843EF9C3E0EC}" type="presOf" srcId="{888C2B48-63F5-FE47-932F-EF8B96D07006}" destId="{88546EE1-8C56-3049-BEC7-D8F64109F466}" srcOrd="0" destOrd="0" presId="urn:microsoft.com/office/officeart/2005/8/layout/list1"/>
    <dgm:cxn modelId="{3FF640F4-91D0-ED42-BE11-BED408A2FB6D}" type="presOf" srcId="{40E88BF7-1C5A-1B49-A4F3-CAA4533C7D54}" destId="{2496F490-4CC4-9F4C-8ECA-9BC7CD6DB4CD}" srcOrd="0" destOrd="0" presId="urn:microsoft.com/office/officeart/2005/8/layout/list1"/>
    <dgm:cxn modelId="{B82AF176-FBD4-D845-B910-3E90D0880587}" type="presParOf" srcId="{B9AE3F78-A848-3049-B844-971FA1B20CE6}" destId="{DFFCA5E2-9CAD-FD48-8E18-B3A5DEA03B41}" srcOrd="0" destOrd="0" presId="urn:microsoft.com/office/officeart/2005/8/layout/list1"/>
    <dgm:cxn modelId="{776AB4E2-3489-B942-8BFF-501A8DE17A2D}" type="presParOf" srcId="{DFFCA5E2-9CAD-FD48-8E18-B3A5DEA03B41}" destId="{88546EE1-8C56-3049-BEC7-D8F64109F466}" srcOrd="0" destOrd="0" presId="urn:microsoft.com/office/officeart/2005/8/layout/list1"/>
    <dgm:cxn modelId="{1F79DDFF-5285-0C49-90A3-EFCF48C8C2A7}" type="presParOf" srcId="{DFFCA5E2-9CAD-FD48-8E18-B3A5DEA03B41}" destId="{B1E320C2-DE60-CB41-A293-6D36687C3F89}" srcOrd="1" destOrd="0" presId="urn:microsoft.com/office/officeart/2005/8/layout/list1"/>
    <dgm:cxn modelId="{F24F8BD0-DA4F-704D-9871-5184C8113163}" type="presParOf" srcId="{B9AE3F78-A848-3049-B844-971FA1B20CE6}" destId="{73154623-42EA-4B4F-94ED-1CBA4F66F4F8}" srcOrd="1" destOrd="0" presId="urn:microsoft.com/office/officeart/2005/8/layout/list1"/>
    <dgm:cxn modelId="{AA9B87D9-6892-854F-BFB0-35EFF996FACB}" type="presParOf" srcId="{B9AE3F78-A848-3049-B844-971FA1B20CE6}" destId="{350A9E7C-1981-A24E-A316-618C716AAB8D}" srcOrd="2" destOrd="0" presId="urn:microsoft.com/office/officeart/2005/8/layout/list1"/>
    <dgm:cxn modelId="{0017B5FB-AA0E-7245-825A-1F9B637E2315}" type="presParOf" srcId="{B9AE3F78-A848-3049-B844-971FA1B20CE6}" destId="{75E84B37-E0AA-B74B-966A-FDDBE9683FB4}" srcOrd="3" destOrd="0" presId="urn:microsoft.com/office/officeart/2005/8/layout/list1"/>
    <dgm:cxn modelId="{42F0D3D2-41D2-2D4D-9BD2-19C610304EBE}" type="presParOf" srcId="{B9AE3F78-A848-3049-B844-971FA1B20CE6}" destId="{0177335B-4CC2-0E47-BDD5-1DA541177604}" srcOrd="4" destOrd="0" presId="urn:microsoft.com/office/officeart/2005/8/layout/list1"/>
    <dgm:cxn modelId="{B4AD4E15-3ED4-C943-8813-587D6B07502A}" type="presParOf" srcId="{0177335B-4CC2-0E47-BDD5-1DA541177604}" destId="{D20BFFAF-0DA7-2543-9A43-20C81392CB8A}" srcOrd="0" destOrd="0" presId="urn:microsoft.com/office/officeart/2005/8/layout/list1"/>
    <dgm:cxn modelId="{C4FF578A-9AA4-0C41-8E50-D14D75AF34BE}" type="presParOf" srcId="{0177335B-4CC2-0E47-BDD5-1DA541177604}" destId="{5EBC738F-F8E6-F14D-8DB6-FFA5A0CAC94F}" srcOrd="1" destOrd="0" presId="urn:microsoft.com/office/officeart/2005/8/layout/list1"/>
    <dgm:cxn modelId="{9AE07355-5941-544E-B2EB-034BD9034EA9}" type="presParOf" srcId="{B9AE3F78-A848-3049-B844-971FA1B20CE6}" destId="{CDD8057E-9221-BC4A-8220-902B309F6E37}" srcOrd="5" destOrd="0" presId="urn:microsoft.com/office/officeart/2005/8/layout/list1"/>
    <dgm:cxn modelId="{AF106344-DADA-F04C-BFB4-DD0A120D8817}" type="presParOf" srcId="{B9AE3F78-A848-3049-B844-971FA1B20CE6}" destId="{2496F490-4CC4-9F4C-8ECA-9BC7CD6DB4CD}" srcOrd="6" destOrd="0" presId="urn:microsoft.com/office/officeart/2005/8/layout/list1"/>
    <dgm:cxn modelId="{CA5B5D94-3E04-D847-9357-560F93D6E82D}" type="presParOf" srcId="{B9AE3F78-A848-3049-B844-971FA1B20CE6}" destId="{269D6937-3158-5340-935A-0D059A526CEA}" srcOrd="7" destOrd="0" presId="urn:microsoft.com/office/officeart/2005/8/layout/list1"/>
    <dgm:cxn modelId="{B3EC1220-C045-4343-90CA-323525036F78}" type="presParOf" srcId="{B9AE3F78-A848-3049-B844-971FA1B20CE6}" destId="{ADA0C404-8508-F849-8652-AF9E28F7933F}" srcOrd="8" destOrd="0" presId="urn:microsoft.com/office/officeart/2005/8/layout/list1"/>
    <dgm:cxn modelId="{DBA877D5-E457-AA4C-8DC9-439F3EB9F9E4}" type="presParOf" srcId="{ADA0C404-8508-F849-8652-AF9E28F7933F}" destId="{B3C64FB8-B659-044E-A460-DE8EA5CAF8A0}" srcOrd="0" destOrd="0" presId="urn:microsoft.com/office/officeart/2005/8/layout/list1"/>
    <dgm:cxn modelId="{F78A7118-8A8C-314A-A8E5-6D807C91E944}" type="presParOf" srcId="{ADA0C404-8508-F849-8652-AF9E28F7933F}" destId="{08370D99-406B-6F48-A726-3EBF402BCA86}" srcOrd="1" destOrd="0" presId="urn:microsoft.com/office/officeart/2005/8/layout/list1"/>
    <dgm:cxn modelId="{EDF5D3E8-8E99-224C-9195-7E8C6C06E7AC}" type="presParOf" srcId="{B9AE3F78-A848-3049-B844-971FA1B20CE6}" destId="{329FA45D-3BA4-6F41-A3CE-C441EEDC0BC2}" srcOrd="9" destOrd="0" presId="urn:microsoft.com/office/officeart/2005/8/layout/list1"/>
    <dgm:cxn modelId="{BE091073-99BD-B844-B8C3-9CA6F468C371}" type="presParOf" srcId="{B9AE3F78-A848-3049-B844-971FA1B20CE6}" destId="{269DC657-D85C-CB47-8861-AA23B03ED7AF}"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7B451A4-E881-FE46-96AD-DE16B9C2FF81}" type="doc">
      <dgm:prSet loTypeId="urn:microsoft.com/office/officeart/2005/8/layout/chevron2" loCatId="process" qsTypeId="urn:microsoft.com/office/officeart/2005/8/quickstyle/simple1" qsCatId="simple" csTypeId="urn:microsoft.com/office/officeart/2005/8/colors/accent4_2" csCatId="accent4" phldr="1"/>
      <dgm:spPr/>
      <dgm:t>
        <a:bodyPr/>
        <a:lstStyle/>
        <a:p>
          <a:endParaRPr lang="en-US"/>
        </a:p>
      </dgm:t>
    </dgm:pt>
    <dgm:pt modelId="{2CBDEF71-DB8A-5D47-8B90-10B3D178F712}">
      <dgm:prSet/>
      <dgm:spPr/>
      <dgm:t>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dgm:t>
    </dgm:pt>
    <dgm:pt modelId="{BBB20948-1166-B34A-A4F5-2B2FEBB5201D}" type="parTrans" cxnId="{D42F0E75-BF93-6244-86CD-B40EBFC00759}">
      <dgm:prSet/>
      <dgm:spPr/>
      <dgm:t>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dgm:t>
    </dgm:pt>
    <dgm:pt modelId="{52F7519C-7799-0A46-8535-513FF5FAA8EC}" type="sibTrans" cxnId="{D42F0E75-BF93-6244-86CD-B40EBFC00759}">
      <dgm:prSet/>
      <dgm:spPr/>
      <dgm:t>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dgm:t>
    </dgm:pt>
    <dgm:pt modelId="{E61B99A0-0CF5-1E40-B6FC-66366DF57D50}">
      <dgm:prSet/>
      <dgm:spPr/>
      <dgm:t>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dgm:t>
    </dgm:pt>
    <dgm:pt modelId="{AAD31D16-A391-A543-849A-D8E84136C262}" type="parTrans" cxnId="{FAE2AF3E-8553-9F40-B157-7FF18B82C8D3}">
      <dgm:prSet/>
      <dgm:spPr/>
      <dgm:t>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dgm:t>
    </dgm:pt>
    <dgm:pt modelId="{A498EF98-A79B-5144-89DD-2985D2896617}" type="sibTrans" cxnId="{FAE2AF3E-8553-9F40-B157-7FF18B82C8D3}">
      <dgm:prSet/>
      <dgm:spPr/>
      <dgm:t>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dgm:t>
    </dgm:pt>
    <dgm:pt modelId="{EBD98F77-8444-1A44-8D43-A3E6C9D6EF5B}">
      <dgm:prSet/>
      <dgm:spPr/>
      <dgm:t>
        <a:bodyPr/>
        <a:lstStyle/>
        <a:p>
          <a:r>
            <a:rPr lang="en-US" b="0" i="0">
              <a:latin typeface="Helvetica Neue" panose="02000503000000020004" pitchFamily="2" charset="0"/>
              <a:ea typeface="Helvetica Neue" panose="02000503000000020004" pitchFamily="2" charset="0"/>
              <a:cs typeface="Helvetica Neue" panose="02000503000000020004" pitchFamily="2" charset="0"/>
            </a:rPr>
            <a:t>Tallied total number of cigarettes disposed of properly, improperly, or littered in our zone</a:t>
          </a:r>
          <a:endParaRPr lang="en-US">
            <a:latin typeface="Helvetica Neue" panose="02000503000000020004" pitchFamily="2" charset="0"/>
            <a:ea typeface="Helvetica Neue" panose="02000503000000020004" pitchFamily="2" charset="0"/>
            <a:cs typeface="Helvetica Neue" panose="02000503000000020004" pitchFamily="2" charset="0"/>
          </a:endParaRPr>
        </a:p>
      </dgm:t>
    </dgm:pt>
    <dgm:pt modelId="{BA242F6D-CBA9-4B46-8572-D26E7080754D}" type="parTrans" cxnId="{06A1C1A3-AAC6-1944-A692-2DA7EB95F4CE}">
      <dgm:prSet/>
      <dgm:spPr/>
      <dgm:t>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dgm:t>
    </dgm:pt>
    <dgm:pt modelId="{8FDD9F39-1CE1-3740-A164-050BA7FA4730}" type="sibTrans" cxnId="{06A1C1A3-AAC6-1944-A692-2DA7EB95F4CE}">
      <dgm:prSet/>
      <dgm:spPr/>
      <dgm:t>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dgm:t>
    </dgm:pt>
    <dgm:pt modelId="{92AC3357-6A0B-4E4A-A538-D429D7F3818A}">
      <dgm:prSet/>
      <dgm:spPr/>
      <dgm:t>
        <a:bodyPr/>
        <a:lstStyle/>
        <a:p>
          <a:r>
            <a:rPr lang="en-US" b="0" i="0">
              <a:latin typeface="Helvetica Neue" panose="02000503000000020004" pitchFamily="2" charset="0"/>
              <a:ea typeface="Helvetica Neue" panose="02000503000000020004" pitchFamily="2" charset="0"/>
              <a:cs typeface="Helvetica Neue" panose="02000503000000020004" pitchFamily="2" charset="0"/>
            </a:rPr>
            <a:t>2 hours of observation per day</a:t>
          </a:r>
          <a:endParaRPr lang="en-US">
            <a:latin typeface="Helvetica Neue" panose="02000503000000020004" pitchFamily="2" charset="0"/>
            <a:ea typeface="Helvetica Neue" panose="02000503000000020004" pitchFamily="2" charset="0"/>
            <a:cs typeface="Helvetica Neue" panose="02000503000000020004" pitchFamily="2" charset="0"/>
          </a:endParaRPr>
        </a:p>
      </dgm:t>
    </dgm:pt>
    <dgm:pt modelId="{AC50F9CF-2944-6142-8C01-51E5D6E19252}" type="parTrans" cxnId="{78941198-4934-404A-8270-B8067425E6A7}">
      <dgm:prSet/>
      <dgm:spPr/>
      <dgm:t>
        <a:bodyPr/>
        <a:lstStyle/>
        <a:p>
          <a:endParaRPr lang="en-US"/>
        </a:p>
      </dgm:t>
    </dgm:pt>
    <dgm:pt modelId="{77A5662C-999B-5249-B8C8-0D8B3E25CBCC}" type="sibTrans" cxnId="{78941198-4934-404A-8270-B8067425E6A7}">
      <dgm:prSet/>
      <dgm:spPr/>
      <dgm:t>
        <a:bodyPr/>
        <a:lstStyle/>
        <a:p>
          <a:endParaRPr lang="en-US"/>
        </a:p>
      </dgm:t>
    </dgm:pt>
    <dgm:pt modelId="{1BBEA92A-29EB-2347-AC19-C092A15D0F48}">
      <dgm:prSet/>
      <dgm:spPr/>
      <dgm:t>
        <a:bodyPr/>
        <a:lstStyle/>
        <a:p>
          <a:r>
            <a:rPr lang="en-US">
              <a:latin typeface="Helvetica Neue" panose="02000503000000020004" pitchFamily="2" charset="0"/>
              <a:ea typeface="Helvetica Neue" panose="02000503000000020004" pitchFamily="2" charset="0"/>
              <a:cs typeface="Helvetica Neue" panose="02000503000000020004" pitchFamily="2" charset="0"/>
            </a:rPr>
            <a:t>1 day per location</a:t>
          </a:r>
        </a:p>
      </dgm:t>
    </dgm:pt>
    <dgm:pt modelId="{F24DC67B-A3DE-934F-B078-A5EFF1EF896E}" type="parTrans" cxnId="{D542C23F-4DB4-D349-B208-571951FD5F71}">
      <dgm:prSet/>
      <dgm:spPr/>
      <dgm:t>
        <a:bodyPr/>
        <a:lstStyle/>
        <a:p>
          <a:endParaRPr lang="en-US"/>
        </a:p>
      </dgm:t>
    </dgm:pt>
    <dgm:pt modelId="{AAF0519F-B2DF-CB41-B7CB-ECBE80FD44BF}" type="sibTrans" cxnId="{D542C23F-4DB4-D349-B208-571951FD5F71}">
      <dgm:prSet/>
      <dgm:spPr/>
      <dgm:t>
        <a:bodyPr/>
        <a:lstStyle/>
        <a:p>
          <a:endParaRPr lang="en-US"/>
        </a:p>
      </dgm:t>
    </dgm:pt>
    <dgm:pt modelId="{41799805-F093-754B-833C-51390C8E9CE4}" type="pres">
      <dgm:prSet presAssocID="{67B451A4-E881-FE46-96AD-DE16B9C2FF81}" presName="linearFlow" presStyleCnt="0">
        <dgm:presLayoutVars>
          <dgm:dir/>
          <dgm:animLvl val="lvl"/>
          <dgm:resizeHandles val="exact"/>
        </dgm:presLayoutVars>
      </dgm:prSet>
      <dgm:spPr/>
    </dgm:pt>
    <dgm:pt modelId="{F931A11B-AE4E-144A-A8D7-9B421BA8E1E6}" type="pres">
      <dgm:prSet presAssocID="{E61B99A0-0CF5-1E40-B6FC-66366DF57D50}" presName="composite" presStyleCnt="0"/>
      <dgm:spPr/>
    </dgm:pt>
    <dgm:pt modelId="{A3DFE816-EDA7-0344-8015-0F0B41EC896B}" type="pres">
      <dgm:prSet presAssocID="{E61B99A0-0CF5-1E40-B6FC-66366DF57D50}" presName="parentText" presStyleLbl="alignNode1" presStyleIdx="0" presStyleCnt="2">
        <dgm:presLayoutVars>
          <dgm:chMax val="1"/>
          <dgm:bulletEnabled val="1"/>
        </dgm:presLayoutVars>
      </dgm:prSet>
      <dgm:spPr/>
    </dgm:pt>
    <dgm:pt modelId="{19A46420-2051-544F-9104-E6493D292986}" type="pres">
      <dgm:prSet presAssocID="{E61B99A0-0CF5-1E40-B6FC-66366DF57D50}" presName="descendantText" presStyleLbl="alignAcc1" presStyleIdx="0" presStyleCnt="2">
        <dgm:presLayoutVars>
          <dgm:bulletEnabled val="1"/>
        </dgm:presLayoutVars>
      </dgm:prSet>
      <dgm:spPr/>
    </dgm:pt>
    <dgm:pt modelId="{0EC21240-1523-B54D-B291-36B4BB97C7F9}" type="pres">
      <dgm:prSet presAssocID="{A498EF98-A79B-5144-89DD-2985D2896617}" presName="sp" presStyleCnt="0"/>
      <dgm:spPr/>
    </dgm:pt>
    <dgm:pt modelId="{F212370A-4B94-6B47-B464-CA84FF3C5AB8}" type="pres">
      <dgm:prSet presAssocID="{2CBDEF71-DB8A-5D47-8B90-10B3D178F712}" presName="composite" presStyleCnt="0"/>
      <dgm:spPr/>
    </dgm:pt>
    <dgm:pt modelId="{AF913ED6-4BBF-994D-A48E-0975545A80E6}" type="pres">
      <dgm:prSet presAssocID="{2CBDEF71-DB8A-5D47-8B90-10B3D178F712}" presName="parentText" presStyleLbl="alignNode1" presStyleIdx="1" presStyleCnt="2" custScaleY="108663">
        <dgm:presLayoutVars>
          <dgm:chMax val="1"/>
          <dgm:bulletEnabled val="1"/>
        </dgm:presLayoutVars>
      </dgm:prSet>
      <dgm:spPr/>
    </dgm:pt>
    <dgm:pt modelId="{A0D54C56-1F6F-AC43-84B2-306BE35DC450}" type="pres">
      <dgm:prSet presAssocID="{2CBDEF71-DB8A-5D47-8B90-10B3D178F712}" presName="descendantText" presStyleLbl="alignAcc1" presStyleIdx="1" presStyleCnt="2" custScaleY="116052">
        <dgm:presLayoutVars>
          <dgm:bulletEnabled val="1"/>
        </dgm:presLayoutVars>
      </dgm:prSet>
      <dgm:spPr/>
    </dgm:pt>
  </dgm:ptLst>
  <dgm:cxnLst>
    <dgm:cxn modelId="{A6376C33-E295-AB44-A412-0701765DBB94}" type="presOf" srcId="{2CBDEF71-DB8A-5D47-8B90-10B3D178F712}" destId="{AF913ED6-4BBF-994D-A48E-0975545A80E6}" srcOrd="0" destOrd="0" presId="urn:microsoft.com/office/officeart/2005/8/layout/chevron2"/>
    <dgm:cxn modelId="{FAE2AF3E-8553-9F40-B157-7FF18B82C8D3}" srcId="{67B451A4-E881-FE46-96AD-DE16B9C2FF81}" destId="{E61B99A0-0CF5-1E40-B6FC-66366DF57D50}" srcOrd="0" destOrd="0" parTransId="{AAD31D16-A391-A543-849A-D8E84136C262}" sibTransId="{A498EF98-A79B-5144-89DD-2985D2896617}"/>
    <dgm:cxn modelId="{D542C23F-4DB4-D349-B208-571951FD5F71}" srcId="{E61B99A0-0CF5-1E40-B6FC-66366DF57D50}" destId="{1BBEA92A-29EB-2347-AC19-C092A15D0F48}" srcOrd="0" destOrd="0" parTransId="{F24DC67B-A3DE-934F-B078-A5EFF1EF896E}" sibTransId="{AAF0519F-B2DF-CB41-B7CB-ECBE80FD44BF}"/>
    <dgm:cxn modelId="{3ADCBE4B-BF0B-E34A-83E8-CA7CD6938820}" type="presOf" srcId="{1BBEA92A-29EB-2347-AC19-C092A15D0F48}" destId="{19A46420-2051-544F-9104-E6493D292986}" srcOrd="0" destOrd="0" presId="urn:microsoft.com/office/officeart/2005/8/layout/chevron2"/>
    <dgm:cxn modelId="{AA3A0A66-8796-2E49-91EE-8A6D934ED269}" type="presOf" srcId="{67B451A4-E881-FE46-96AD-DE16B9C2FF81}" destId="{41799805-F093-754B-833C-51390C8E9CE4}" srcOrd="0" destOrd="0" presId="urn:microsoft.com/office/officeart/2005/8/layout/chevron2"/>
    <dgm:cxn modelId="{D42F0E75-BF93-6244-86CD-B40EBFC00759}" srcId="{67B451A4-E881-FE46-96AD-DE16B9C2FF81}" destId="{2CBDEF71-DB8A-5D47-8B90-10B3D178F712}" srcOrd="1" destOrd="0" parTransId="{BBB20948-1166-B34A-A4F5-2B2FEBB5201D}" sibTransId="{52F7519C-7799-0A46-8535-513FF5FAA8EC}"/>
    <dgm:cxn modelId="{78941198-4934-404A-8270-B8067425E6A7}" srcId="{E61B99A0-0CF5-1E40-B6FC-66366DF57D50}" destId="{92AC3357-6A0B-4E4A-A538-D429D7F3818A}" srcOrd="1" destOrd="0" parTransId="{AC50F9CF-2944-6142-8C01-51E5D6E19252}" sibTransId="{77A5662C-999B-5249-B8C8-0D8B3E25CBCC}"/>
    <dgm:cxn modelId="{06A1C1A3-AAC6-1944-A692-2DA7EB95F4CE}" srcId="{2CBDEF71-DB8A-5D47-8B90-10B3D178F712}" destId="{EBD98F77-8444-1A44-8D43-A3E6C9D6EF5B}" srcOrd="0" destOrd="0" parTransId="{BA242F6D-CBA9-4B46-8572-D26E7080754D}" sibTransId="{8FDD9F39-1CE1-3740-A164-050BA7FA4730}"/>
    <dgm:cxn modelId="{1BEB57AD-3173-344D-B001-00E66E3A296E}" type="presOf" srcId="{E61B99A0-0CF5-1E40-B6FC-66366DF57D50}" destId="{A3DFE816-EDA7-0344-8015-0F0B41EC896B}" srcOrd="0" destOrd="0" presId="urn:microsoft.com/office/officeart/2005/8/layout/chevron2"/>
    <dgm:cxn modelId="{FA2FB4B9-C5AA-B74A-823A-459157EB5E5F}" type="presOf" srcId="{92AC3357-6A0B-4E4A-A538-D429D7F3818A}" destId="{19A46420-2051-544F-9104-E6493D292986}" srcOrd="0" destOrd="1" presId="urn:microsoft.com/office/officeart/2005/8/layout/chevron2"/>
    <dgm:cxn modelId="{8D3030ED-5B8D-1C44-942E-EB89A867393A}" type="presOf" srcId="{EBD98F77-8444-1A44-8D43-A3E6C9D6EF5B}" destId="{A0D54C56-1F6F-AC43-84B2-306BE35DC450}" srcOrd="0" destOrd="0" presId="urn:microsoft.com/office/officeart/2005/8/layout/chevron2"/>
    <dgm:cxn modelId="{B85C9A0E-BBE5-014F-8449-646FD7AE0EF6}" type="presParOf" srcId="{41799805-F093-754B-833C-51390C8E9CE4}" destId="{F931A11B-AE4E-144A-A8D7-9B421BA8E1E6}" srcOrd="0" destOrd="0" presId="urn:microsoft.com/office/officeart/2005/8/layout/chevron2"/>
    <dgm:cxn modelId="{DC55F0E9-2D55-9743-96DD-910ABAB7CAB2}" type="presParOf" srcId="{F931A11B-AE4E-144A-A8D7-9B421BA8E1E6}" destId="{A3DFE816-EDA7-0344-8015-0F0B41EC896B}" srcOrd="0" destOrd="0" presId="urn:microsoft.com/office/officeart/2005/8/layout/chevron2"/>
    <dgm:cxn modelId="{8AFCEC32-ACE2-7349-B4FE-5BD8C4BD330A}" type="presParOf" srcId="{F931A11B-AE4E-144A-A8D7-9B421BA8E1E6}" destId="{19A46420-2051-544F-9104-E6493D292986}" srcOrd="1" destOrd="0" presId="urn:microsoft.com/office/officeart/2005/8/layout/chevron2"/>
    <dgm:cxn modelId="{9BB8A2BB-81B1-F845-B65C-59D9AE7F4695}" type="presParOf" srcId="{41799805-F093-754B-833C-51390C8E9CE4}" destId="{0EC21240-1523-B54D-B291-36B4BB97C7F9}" srcOrd="1" destOrd="0" presId="urn:microsoft.com/office/officeart/2005/8/layout/chevron2"/>
    <dgm:cxn modelId="{F8773F57-76D8-FC47-8783-9E3FA691A2AE}" type="presParOf" srcId="{41799805-F093-754B-833C-51390C8E9CE4}" destId="{F212370A-4B94-6B47-B464-CA84FF3C5AB8}" srcOrd="2" destOrd="0" presId="urn:microsoft.com/office/officeart/2005/8/layout/chevron2"/>
    <dgm:cxn modelId="{AA8A7607-3E41-BD46-84F6-4A253957A296}" type="presParOf" srcId="{F212370A-4B94-6B47-B464-CA84FF3C5AB8}" destId="{AF913ED6-4BBF-994D-A48E-0975545A80E6}" srcOrd="0" destOrd="0" presId="urn:microsoft.com/office/officeart/2005/8/layout/chevron2"/>
    <dgm:cxn modelId="{041C8F95-1CC9-D844-A46B-4CA0B02F9811}" type="presParOf" srcId="{F212370A-4B94-6B47-B464-CA84FF3C5AB8}" destId="{A0D54C56-1F6F-AC43-84B2-306BE35DC450}"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DEDD37-D9E1-4B5A-B134-B1EFEC6F1B99}">
      <dsp:nvSpPr>
        <dsp:cNvPr id="0" name=""/>
        <dsp:cNvSpPr/>
      </dsp:nvSpPr>
      <dsp:spPr>
        <a:xfrm>
          <a:off x="1146252" y="488469"/>
          <a:ext cx="810000" cy="810000"/>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AB25558-61A0-42CC-B8D9-50EE79F4AC63}">
      <dsp:nvSpPr>
        <dsp:cNvPr id="0" name=""/>
        <dsp:cNvSpPr/>
      </dsp:nvSpPr>
      <dsp:spPr>
        <a:xfrm>
          <a:off x="593507" y="1298331"/>
          <a:ext cx="1800000" cy="76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b="1" i="0" kern="1200">
              <a:latin typeface="Helvetica Neue" panose="02000503000000020004" pitchFamily="2" charset="0"/>
              <a:ea typeface="Helvetica Neue" panose="02000503000000020004" pitchFamily="2" charset="0"/>
              <a:cs typeface="Helvetica Neue" panose="02000503000000020004" pitchFamily="2" charset="0"/>
            </a:rPr>
            <a:t>Unattractive</a:t>
          </a:r>
          <a:endParaRPr lang="en-US" sz="2400" b="1" kern="1200">
            <a:latin typeface="Helvetica Neue" panose="02000503000000020004" pitchFamily="2" charset="0"/>
            <a:ea typeface="Helvetica Neue" panose="02000503000000020004" pitchFamily="2" charset="0"/>
            <a:cs typeface="Helvetica Neue" panose="02000503000000020004" pitchFamily="2" charset="0"/>
          </a:endParaRPr>
        </a:p>
      </dsp:txBody>
      <dsp:txXfrm>
        <a:off x="593507" y="1298331"/>
        <a:ext cx="1800000" cy="765000"/>
      </dsp:txXfrm>
    </dsp:sp>
    <dsp:sp modelId="{173ECE9C-A1D0-447D-9631-2B16D947242C}">
      <dsp:nvSpPr>
        <dsp:cNvPr id="0" name=""/>
        <dsp:cNvSpPr/>
      </dsp:nvSpPr>
      <dsp:spPr>
        <a:xfrm>
          <a:off x="4210175" y="445183"/>
          <a:ext cx="810000" cy="810000"/>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C09CC20-F326-431B-9F7C-550BA9EE8779}">
      <dsp:nvSpPr>
        <dsp:cNvPr id="0" name=""/>
        <dsp:cNvSpPr/>
      </dsp:nvSpPr>
      <dsp:spPr>
        <a:xfrm>
          <a:off x="3693917" y="1276651"/>
          <a:ext cx="1800000" cy="76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b="1" i="0" kern="1200">
              <a:latin typeface="Helvetica Neue" panose="02000503000000020004" pitchFamily="2" charset="0"/>
              <a:ea typeface="Helvetica Neue" panose="02000503000000020004" pitchFamily="2" charset="0"/>
              <a:cs typeface="Helvetica Neue" panose="02000503000000020004" pitchFamily="2" charset="0"/>
            </a:rPr>
            <a:t>Expensive</a:t>
          </a:r>
          <a:endParaRPr lang="en-US" sz="2300" b="1" kern="1200">
            <a:latin typeface="Helvetica Neue" panose="02000503000000020004" pitchFamily="2" charset="0"/>
            <a:ea typeface="Helvetica Neue" panose="02000503000000020004" pitchFamily="2" charset="0"/>
            <a:cs typeface="Helvetica Neue" panose="02000503000000020004" pitchFamily="2" charset="0"/>
          </a:endParaRPr>
        </a:p>
      </dsp:txBody>
      <dsp:txXfrm>
        <a:off x="3693917" y="1276651"/>
        <a:ext cx="1800000" cy="765000"/>
      </dsp:txXfrm>
    </dsp:sp>
    <dsp:sp modelId="{2CC975DA-6165-4B46-A00E-0FA72276BFF2}">
      <dsp:nvSpPr>
        <dsp:cNvPr id="0" name=""/>
        <dsp:cNvSpPr/>
      </dsp:nvSpPr>
      <dsp:spPr>
        <a:xfrm>
          <a:off x="7208377" y="440266"/>
          <a:ext cx="810000" cy="810000"/>
        </a:xfrm>
        <a:prstGeom prst="rect">
          <a:avLst/>
        </a:prstGeom>
        <a:blipFill rotWithShape="1">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9DD8873-0A55-4E8D-9336-94E0D9CFC604}">
      <dsp:nvSpPr>
        <dsp:cNvPr id="0" name=""/>
        <dsp:cNvSpPr/>
      </dsp:nvSpPr>
      <dsp:spPr>
        <a:xfrm>
          <a:off x="6478355" y="1269834"/>
          <a:ext cx="2153519" cy="76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b="1" i="0" kern="1200">
              <a:latin typeface="Helvetica Neue" panose="02000503000000020004" pitchFamily="2" charset="0"/>
              <a:ea typeface="Helvetica Neue" panose="02000503000000020004" pitchFamily="2" charset="0"/>
              <a:cs typeface="Helvetica Neue" panose="02000503000000020004" pitchFamily="2" charset="0"/>
            </a:rPr>
            <a:t>Environmental Effects</a:t>
          </a:r>
          <a:endParaRPr lang="en-US" sz="2400" b="1" kern="1200">
            <a:latin typeface="Helvetica Neue" panose="02000503000000020004" pitchFamily="2" charset="0"/>
            <a:ea typeface="Helvetica Neue" panose="02000503000000020004" pitchFamily="2" charset="0"/>
            <a:cs typeface="Helvetica Neue" panose="02000503000000020004" pitchFamily="2" charset="0"/>
          </a:endParaRPr>
        </a:p>
      </dsp:txBody>
      <dsp:txXfrm>
        <a:off x="6478355" y="1269834"/>
        <a:ext cx="2153519" cy="765000"/>
      </dsp:txXfrm>
    </dsp:sp>
    <dsp:sp modelId="{B5319824-DAE5-4B05-98DF-7E132198A74F}">
      <dsp:nvSpPr>
        <dsp:cNvPr id="0" name=""/>
        <dsp:cNvSpPr/>
      </dsp:nvSpPr>
      <dsp:spPr>
        <a:xfrm>
          <a:off x="10216492" y="406400"/>
          <a:ext cx="810000" cy="810000"/>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3579F5-B67F-4937-958D-22F8BF9A7302}">
      <dsp:nvSpPr>
        <dsp:cNvPr id="0" name=""/>
        <dsp:cNvSpPr/>
      </dsp:nvSpPr>
      <dsp:spPr>
        <a:xfrm>
          <a:off x="9721523" y="1248514"/>
          <a:ext cx="1800000" cy="76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b="1" i="0" kern="1200">
              <a:latin typeface="Helvetica Neue" panose="02000503000000020004" pitchFamily="2" charset="0"/>
              <a:ea typeface="Helvetica Neue" panose="02000503000000020004" pitchFamily="2" charset="0"/>
              <a:cs typeface="Helvetica Neue" panose="02000503000000020004" pitchFamily="2" charset="0"/>
            </a:rPr>
            <a:t>Burden to Society</a:t>
          </a:r>
          <a:endParaRPr lang="en-US" sz="2400" b="1" kern="1200">
            <a:latin typeface="Helvetica Neue" panose="02000503000000020004" pitchFamily="2" charset="0"/>
            <a:ea typeface="Helvetica Neue" panose="02000503000000020004" pitchFamily="2" charset="0"/>
            <a:cs typeface="Helvetica Neue" panose="02000503000000020004" pitchFamily="2" charset="0"/>
          </a:endParaRPr>
        </a:p>
      </dsp:txBody>
      <dsp:txXfrm>
        <a:off x="9721523" y="1248514"/>
        <a:ext cx="1800000" cy="765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8E4948-85B3-BD42-B267-BD4DF8B270BB}">
      <dsp:nvSpPr>
        <dsp:cNvPr id="0" name=""/>
        <dsp:cNvSpPr/>
      </dsp:nvSpPr>
      <dsp:spPr>
        <a:xfrm>
          <a:off x="0" y="0"/>
          <a:ext cx="2743200" cy="102359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Helvetica Neue" panose="02000503000000020004" pitchFamily="2" charset="0"/>
              <a:ea typeface="Helvetica Neue" panose="02000503000000020004" pitchFamily="2" charset="0"/>
              <a:cs typeface="Helvetica Neue" panose="02000503000000020004" pitchFamily="2" charset="0"/>
            </a:rPr>
            <a:t>81% of British people frustrated or angry at the sight of litter</a:t>
          </a:r>
        </a:p>
      </dsp:txBody>
      <dsp:txXfrm>
        <a:off x="49968" y="49968"/>
        <a:ext cx="2643264" cy="923654"/>
      </dsp:txXfrm>
    </dsp:sp>
    <dsp:sp modelId="{0489C662-D4FB-604C-9BFF-AF78EA8F5921}">
      <dsp:nvSpPr>
        <dsp:cNvPr id="0" name=""/>
        <dsp:cNvSpPr/>
      </dsp:nvSpPr>
      <dsp:spPr>
        <a:xfrm>
          <a:off x="0" y="1030788"/>
          <a:ext cx="2743200" cy="47255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Helvetica Neue" panose="02000503000000020004" pitchFamily="2" charset="0"/>
              <a:ea typeface="Helvetica Neue" panose="02000503000000020004" pitchFamily="2" charset="0"/>
              <a:cs typeface="Helvetica Neue" panose="02000503000000020004" pitchFamily="2" charset="0"/>
            </a:rPr>
            <a:t>Reduces tourism</a:t>
          </a:r>
        </a:p>
      </dsp:txBody>
      <dsp:txXfrm>
        <a:off x="23068" y="1053856"/>
        <a:ext cx="2697064" cy="4264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C1245C-58F8-BA4E-88A3-607CBFB37C08}">
      <dsp:nvSpPr>
        <dsp:cNvPr id="0" name=""/>
        <dsp:cNvSpPr/>
      </dsp:nvSpPr>
      <dsp:spPr>
        <a:xfrm>
          <a:off x="0" y="19399"/>
          <a:ext cx="2743200" cy="117317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Helvetica Neue" panose="02000503000000020004" pitchFamily="2" charset="0"/>
              <a:ea typeface="Helvetica Neue" panose="02000503000000020004" pitchFamily="2" charset="0"/>
              <a:cs typeface="Helvetica Neue" panose="02000503000000020004" pitchFamily="2" charset="0"/>
            </a:rPr>
            <a:t>Taxpayers of Great Britain pay £500+ million each year to clean streets of litter</a:t>
          </a:r>
        </a:p>
      </dsp:txBody>
      <dsp:txXfrm>
        <a:off x="57270" y="76669"/>
        <a:ext cx="2628660" cy="1058632"/>
      </dsp:txXfrm>
    </dsp:sp>
    <dsp:sp modelId="{B18B7B91-70C0-D94A-BB71-5C6CDC03FB0A}">
      <dsp:nvSpPr>
        <dsp:cNvPr id="0" name=""/>
        <dsp:cNvSpPr/>
      </dsp:nvSpPr>
      <dsp:spPr>
        <a:xfrm>
          <a:off x="0" y="1218335"/>
          <a:ext cx="2743200" cy="56506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Helvetica Neue" panose="02000503000000020004" pitchFamily="2" charset="0"/>
              <a:ea typeface="Helvetica Neue" panose="02000503000000020004" pitchFamily="2" charset="0"/>
              <a:cs typeface="Helvetica Neue" panose="02000503000000020004" pitchFamily="2" charset="0"/>
            </a:rPr>
            <a:t>£7+ million just in Lambeth</a:t>
          </a:r>
        </a:p>
      </dsp:txBody>
      <dsp:txXfrm>
        <a:off x="27584" y="1245919"/>
        <a:ext cx="2688032" cy="5098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DD834E-0286-0147-8A8F-FF37094BCB60}">
      <dsp:nvSpPr>
        <dsp:cNvPr id="0" name=""/>
        <dsp:cNvSpPr/>
      </dsp:nvSpPr>
      <dsp:spPr>
        <a:xfrm>
          <a:off x="0" y="90613"/>
          <a:ext cx="2795588" cy="748542"/>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Helvetica Neue" panose="02000503000000020004" pitchFamily="2" charset="0"/>
              <a:ea typeface="Helvetica Neue" panose="02000503000000020004" pitchFamily="2" charset="0"/>
              <a:cs typeface="Helvetica Neue" panose="02000503000000020004" pitchFamily="2" charset="0"/>
            </a:rPr>
            <a:t>Damages community spirit, well-being, and health</a:t>
          </a:r>
        </a:p>
      </dsp:txBody>
      <dsp:txXfrm>
        <a:off x="36541" y="127154"/>
        <a:ext cx="2722506" cy="675460"/>
      </dsp:txXfrm>
    </dsp:sp>
    <dsp:sp modelId="{3AE46F90-0794-524F-8213-1D0A769C055A}">
      <dsp:nvSpPr>
        <dsp:cNvPr id="0" name=""/>
        <dsp:cNvSpPr/>
      </dsp:nvSpPr>
      <dsp:spPr>
        <a:xfrm>
          <a:off x="0" y="862090"/>
          <a:ext cx="2795588" cy="77764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Helvetica Neue" panose="02000503000000020004" pitchFamily="2" charset="0"/>
              <a:ea typeface="Helvetica Neue" panose="02000503000000020004" pitchFamily="2" charset="0"/>
              <a:cs typeface="Helvetica Neue" panose="02000503000000020004" pitchFamily="2" charset="0"/>
            </a:rPr>
            <a:t>Impacts national prosperity and happiness ranking</a:t>
          </a:r>
        </a:p>
      </dsp:txBody>
      <dsp:txXfrm>
        <a:off x="37962" y="900052"/>
        <a:ext cx="2719664" cy="701725"/>
      </dsp:txXfrm>
    </dsp:sp>
    <dsp:sp modelId="{48CE7BAE-42B9-BD4D-92F6-1FEED3A52F68}">
      <dsp:nvSpPr>
        <dsp:cNvPr id="0" name=""/>
        <dsp:cNvSpPr/>
      </dsp:nvSpPr>
      <dsp:spPr>
        <a:xfrm>
          <a:off x="0" y="1663127"/>
          <a:ext cx="2795588" cy="101531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Helvetica Neue" panose="02000503000000020004" pitchFamily="2" charset="0"/>
              <a:ea typeface="Helvetica Neue" panose="02000503000000020004" pitchFamily="2" charset="0"/>
              <a:cs typeface="Helvetica Neue" panose="02000503000000020004" pitchFamily="2" charset="0"/>
            </a:rPr>
            <a:t>2015-17: delayed 1,348 Underground trains for 121.32 total hours</a:t>
          </a:r>
        </a:p>
      </dsp:txBody>
      <dsp:txXfrm>
        <a:off x="49564" y="1712691"/>
        <a:ext cx="2696460" cy="91618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941C36-0C3E-304C-9FF5-93CC013ADCC9}">
      <dsp:nvSpPr>
        <dsp:cNvPr id="0" name=""/>
        <dsp:cNvSpPr/>
      </dsp:nvSpPr>
      <dsp:spPr>
        <a:xfrm>
          <a:off x="0" y="8548"/>
          <a:ext cx="2743200" cy="749512"/>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Helvetica Neue" panose="02000503000000020004" pitchFamily="2" charset="0"/>
              <a:ea typeface="Helvetica Neue" panose="02000503000000020004" pitchFamily="2" charset="0"/>
              <a:cs typeface="Helvetica Neue" panose="02000503000000020004" pitchFamily="2" charset="0"/>
            </a:rPr>
            <a:t>Contaminates water systems</a:t>
          </a:r>
        </a:p>
      </dsp:txBody>
      <dsp:txXfrm>
        <a:off x="36588" y="45136"/>
        <a:ext cx="2670024" cy="676336"/>
      </dsp:txXfrm>
    </dsp:sp>
    <dsp:sp modelId="{F45A77C9-E34A-9F49-A524-217CF1484EF9}">
      <dsp:nvSpPr>
        <dsp:cNvPr id="0" name=""/>
        <dsp:cNvSpPr/>
      </dsp:nvSpPr>
      <dsp:spPr>
        <a:xfrm>
          <a:off x="0" y="759943"/>
          <a:ext cx="2743200" cy="878451"/>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Helvetica Neue" panose="02000503000000020004" pitchFamily="2" charset="0"/>
              <a:ea typeface="Helvetica Neue" panose="02000503000000020004" pitchFamily="2" charset="0"/>
              <a:cs typeface="Helvetica Neue" panose="02000503000000020004" pitchFamily="2" charset="0"/>
            </a:rPr>
            <a:t>Alters and obstructs marine habitats, damaging aquatic life</a:t>
          </a:r>
        </a:p>
      </dsp:txBody>
      <dsp:txXfrm>
        <a:off x="42882" y="802825"/>
        <a:ext cx="2657436" cy="792687"/>
      </dsp:txXfrm>
    </dsp:sp>
    <dsp:sp modelId="{B27B45F8-CAC6-AA4C-98C3-2F2554948B9C}">
      <dsp:nvSpPr>
        <dsp:cNvPr id="0" name=""/>
        <dsp:cNvSpPr/>
      </dsp:nvSpPr>
      <dsp:spPr>
        <a:xfrm>
          <a:off x="0" y="1643781"/>
          <a:ext cx="2743200" cy="878451"/>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Helvetica Neue" panose="02000503000000020004" pitchFamily="2" charset="0"/>
              <a:ea typeface="Helvetica Neue" panose="02000503000000020004" pitchFamily="2" charset="0"/>
              <a:cs typeface="Helvetica Neue" panose="02000503000000020004" pitchFamily="2" charset="0"/>
            </a:rPr>
            <a:t>Poses physical and toxicological dangers to wildlife</a:t>
          </a:r>
        </a:p>
      </dsp:txBody>
      <dsp:txXfrm>
        <a:off x="42882" y="1686663"/>
        <a:ext cx="2657436" cy="792687"/>
      </dsp:txXfrm>
    </dsp:sp>
    <dsp:sp modelId="{5F85A5CE-4DC4-FF49-9DED-9EBEE84B83E9}">
      <dsp:nvSpPr>
        <dsp:cNvPr id="0" name=""/>
        <dsp:cNvSpPr/>
      </dsp:nvSpPr>
      <dsp:spPr>
        <a:xfrm>
          <a:off x="0" y="2538508"/>
          <a:ext cx="2743200" cy="64975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Helvetica Neue" panose="02000503000000020004" pitchFamily="2" charset="0"/>
              <a:ea typeface="Helvetica Neue" panose="02000503000000020004" pitchFamily="2" charset="0"/>
              <a:cs typeface="Helvetica Neue" panose="02000503000000020004" pitchFamily="2" charset="0"/>
            </a:rPr>
            <a:t>Dangerous chemicals can enter the food chain</a:t>
          </a:r>
        </a:p>
      </dsp:txBody>
      <dsp:txXfrm>
        <a:off x="31718" y="2570226"/>
        <a:ext cx="2679764" cy="58631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EC8ECC-4FE1-44EB-8494-E6250C3DB786}">
      <dsp:nvSpPr>
        <dsp:cNvPr id="0" name=""/>
        <dsp:cNvSpPr/>
      </dsp:nvSpPr>
      <dsp:spPr>
        <a:xfrm>
          <a:off x="0" y="516112"/>
          <a:ext cx="7285383" cy="2146725"/>
        </a:xfrm>
        <a:prstGeom prst="rect">
          <a:avLst/>
        </a:prstGeom>
        <a:solidFill>
          <a:schemeClr val="accent4">
            <a:alpha val="90000"/>
            <a:tint val="4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5427" tIns="604012" rIns="565427" bIns="206248" numCol="1" spcCol="1270" anchor="t" anchorCtr="0">
          <a:noAutofit/>
        </a:bodyPr>
        <a:lstStyle/>
        <a:p>
          <a:pPr marL="285750" lvl="1" indent="-285750" algn="l" defTabSz="1289050" rtl="0">
            <a:lnSpc>
              <a:spcPct val="90000"/>
            </a:lnSpc>
            <a:spcBef>
              <a:spcPct val="0"/>
            </a:spcBef>
            <a:spcAft>
              <a:spcPct val="15000"/>
            </a:spcAft>
            <a:buChar char="•"/>
          </a:pPr>
          <a:r>
            <a:rPr lang="en-US" sz="2900" b="0" i="0" kern="1200">
              <a:solidFill>
                <a:schemeClr val="tx1"/>
              </a:solidFill>
              <a:latin typeface="Helvetica Neue"/>
            </a:rPr>
            <a:t>Workings of their job</a:t>
          </a:r>
        </a:p>
        <a:p>
          <a:pPr marL="285750" lvl="1" indent="-285750" algn="l" defTabSz="1289050" rtl="0">
            <a:lnSpc>
              <a:spcPct val="90000"/>
            </a:lnSpc>
            <a:spcBef>
              <a:spcPct val="0"/>
            </a:spcBef>
            <a:spcAft>
              <a:spcPct val="15000"/>
            </a:spcAft>
            <a:buChar char="•"/>
          </a:pPr>
          <a:r>
            <a:rPr lang="en-US" sz="2900" b="0" i="0" kern="1200">
              <a:solidFill>
                <a:schemeClr val="tx1"/>
              </a:solidFill>
              <a:latin typeface="Helvetica Neue"/>
            </a:rPr>
            <a:t>Experience of</a:t>
          </a:r>
          <a:r>
            <a:rPr lang="en-US" sz="2900" kern="1200">
              <a:solidFill>
                <a:schemeClr val="tx1"/>
              </a:solidFill>
              <a:latin typeface="Helvetica Neue"/>
            </a:rPr>
            <a:t> litterer demographics</a:t>
          </a:r>
        </a:p>
        <a:p>
          <a:pPr marL="285750" lvl="1" indent="-285750" algn="l" defTabSz="1289050" rtl="0">
            <a:lnSpc>
              <a:spcPct val="90000"/>
            </a:lnSpc>
            <a:spcBef>
              <a:spcPct val="0"/>
            </a:spcBef>
            <a:spcAft>
              <a:spcPct val="15000"/>
            </a:spcAft>
            <a:buChar char="•"/>
          </a:pPr>
          <a:r>
            <a:rPr lang="en-US" sz="2900" b="0" i="0" kern="1200">
              <a:solidFill>
                <a:schemeClr val="tx1"/>
              </a:solidFill>
              <a:latin typeface="Helvetica Neue"/>
            </a:rPr>
            <a:t>Opinions on efficacy of FPNs</a:t>
          </a:r>
        </a:p>
      </dsp:txBody>
      <dsp:txXfrm>
        <a:off x="0" y="516112"/>
        <a:ext cx="7285383" cy="2146725"/>
      </dsp:txXfrm>
    </dsp:sp>
    <dsp:sp modelId="{B11157C9-EA16-40B1-9E5C-7A6B80A8EDC5}">
      <dsp:nvSpPr>
        <dsp:cNvPr id="0" name=""/>
        <dsp:cNvSpPr/>
      </dsp:nvSpPr>
      <dsp:spPr>
        <a:xfrm>
          <a:off x="364269" y="88072"/>
          <a:ext cx="5099768" cy="856080"/>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759" tIns="0" rIns="192759" bIns="0" numCol="1" spcCol="1270" anchor="ctr" anchorCtr="0">
          <a:noAutofit/>
        </a:bodyPr>
        <a:lstStyle/>
        <a:p>
          <a:pPr marL="0" lvl="0" indent="0" algn="l" defTabSz="1289050" rtl="0">
            <a:lnSpc>
              <a:spcPct val="90000"/>
            </a:lnSpc>
            <a:spcBef>
              <a:spcPct val="0"/>
            </a:spcBef>
            <a:spcAft>
              <a:spcPct val="35000"/>
            </a:spcAft>
            <a:buNone/>
          </a:pPr>
          <a:r>
            <a:rPr lang="en-US" sz="2900" b="1" i="0" kern="1200">
              <a:solidFill>
                <a:schemeClr val="accent4"/>
              </a:solidFill>
              <a:latin typeface="Helvetica Neue"/>
            </a:rPr>
            <a:t>Topics Included:</a:t>
          </a:r>
          <a:endParaRPr lang="en-US" sz="2900" kern="1200">
            <a:solidFill>
              <a:schemeClr val="accent4"/>
            </a:solidFill>
            <a:latin typeface="Helvetica Neue"/>
          </a:endParaRPr>
        </a:p>
      </dsp:txBody>
      <dsp:txXfrm>
        <a:off x="406059" y="129862"/>
        <a:ext cx="5016188" cy="772500"/>
      </dsp:txXfrm>
    </dsp:sp>
    <dsp:sp modelId="{9AEC5ED3-1BA5-489D-92DE-C609EE82EA74}">
      <dsp:nvSpPr>
        <dsp:cNvPr id="0" name=""/>
        <dsp:cNvSpPr/>
      </dsp:nvSpPr>
      <dsp:spPr>
        <a:xfrm>
          <a:off x="0" y="3239237"/>
          <a:ext cx="7285383" cy="2831850"/>
        </a:xfrm>
        <a:prstGeom prst="rect">
          <a:avLst/>
        </a:prstGeom>
        <a:solidFill>
          <a:schemeClr val="accent4">
            <a:alpha val="90000"/>
            <a:tint val="4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5427" tIns="604012" rIns="565427" bIns="170688" numCol="1" spcCol="1270" anchor="t" anchorCtr="0">
          <a:noAutofit/>
        </a:bodyPr>
        <a:lstStyle/>
        <a:p>
          <a:pPr marL="285750" lvl="1" indent="-285750" algn="l" defTabSz="1289050" rtl="0">
            <a:lnSpc>
              <a:spcPct val="90000"/>
            </a:lnSpc>
            <a:spcBef>
              <a:spcPct val="0"/>
            </a:spcBef>
            <a:spcAft>
              <a:spcPct val="15000"/>
            </a:spcAft>
            <a:buChar char="•"/>
          </a:pPr>
          <a:r>
            <a:rPr lang="en-US" sz="2900" b="0" i="0" kern="1200">
              <a:latin typeface="Helvetica Neue"/>
            </a:rPr>
            <a:t>Understand</a:t>
          </a:r>
          <a:r>
            <a:rPr lang="en-US" sz="2900" kern="1200">
              <a:latin typeface="Helvetica Neue"/>
            </a:rPr>
            <a:t> Lambeth's littering dynamics</a:t>
          </a:r>
        </a:p>
        <a:p>
          <a:pPr marL="457200" lvl="2" indent="-228600" algn="l" defTabSz="1066800" rtl="0">
            <a:lnSpc>
              <a:spcPct val="90000"/>
            </a:lnSpc>
            <a:spcBef>
              <a:spcPct val="0"/>
            </a:spcBef>
            <a:spcAft>
              <a:spcPct val="15000"/>
            </a:spcAft>
            <a:buChar char="•"/>
          </a:pPr>
          <a:r>
            <a:rPr lang="en-US" sz="2400" b="0" i="1" kern="1200" dirty="0">
              <a:latin typeface="Helvetica Neue"/>
            </a:rPr>
            <a:t>Where, when, and what</a:t>
          </a:r>
        </a:p>
        <a:p>
          <a:pPr marL="285750" lvl="1" indent="-285750" algn="l" defTabSz="1289050" rtl="0">
            <a:lnSpc>
              <a:spcPct val="90000"/>
            </a:lnSpc>
            <a:spcBef>
              <a:spcPct val="0"/>
            </a:spcBef>
            <a:spcAft>
              <a:spcPct val="15000"/>
            </a:spcAft>
            <a:buChar char="•"/>
          </a:pPr>
          <a:r>
            <a:rPr lang="en-US" sz="2900" b="0" i="0" kern="1200" dirty="0">
              <a:latin typeface="Helvetica Neue"/>
            </a:rPr>
            <a:t>Refine the target</a:t>
          </a:r>
          <a:r>
            <a:rPr lang="en-US" sz="2900" kern="1200" dirty="0">
              <a:latin typeface="Helvetica Neue"/>
            </a:rPr>
            <a:t> of our anti-littering campaign</a:t>
          </a:r>
        </a:p>
      </dsp:txBody>
      <dsp:txXfrm>
        <a:off x="0" y="3239237"/>
        <a:ext cx="7285383" cy="2831850"/>
      </dsp:txXfrm>
    </dsp:sp>
    <dsp:sp modelId="{1D636B7E-8F04-4013-B2FF-324BEE9A6E5F}">
      <dsp:nvSpPr>
        <dsp:cNvPr id="0" name=""/>
        <dsp:cNvSpPr/>
      </dsp:nvSpPr>
      <dsp:spPr>
        <a:xfrm>
          <a:off x="364269" y="2819437"/>
          <a:ext cx="5099768" cy="856080"/>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759" tIns="0" rIns="192759" bIns="0" numCol="1" spcCol="1270" anchor="ctr" anchorCtr="0">
          <a:noAutofit/>
        </a:bodyPr>
        <a:lstStyle/>
        <a:p>
          <a:pPr marL="0" lvl="0" indent="0" algn="l" defTabSz="1289050">
            <a:lnSpc>
              <a:spcPct val="90000"/>
            </a:lnSpc>
            <a:spcBef>
              <a:spcPct val="0"/>
            </a:spcBef>
            <a:spcAft>
              <a:spcPct val="35000"/>
            </a:spcAft>
            <a:buNone/>
          </a:pPr>
          <a:r>
            <a:rPr lang="en-US" sz="2900" b="1" i="0" kern="1200">
              <a:solidFill>
                <a:schemeClr val="accent4"/>
              </a:solidFill>
              <a:latin typeface="Helvetica Neue"/>
            </a:rPr>
            <a:t>Objective Goals:</a:t>
          </a:r>
          <a:endParaRPr lang="en-US" sz="2900" b="1" kern="1200">
            <a:solidFill>
              <a:schemeClr val="accent4"/>
            </a:solidFill>
            <a:latin typeface="Helvetica Neue"/>
          </a:endParaRPr>
        </a:p>
      </dsp:txBody>
      <dsp:txXfrm>
        <a:off x="406059" y="2861227"/>
        <a:ext cx="5016188" cy="7725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B31271-F1D4-6B4A-B882-66DC7F9C8F8E}">
      <dsp:nvSpPr>
        <dsp:cNvPr id="0" name=""/>
        <dsp:cNvSpPr/>
      </dsp:nvSpPr>
      <dsp:spPr>
        <a:xfrm>
          <a:off x="0" y="2868"/>
          <a:ext cx="4167872" cy="1296000"/>
        </a:xfrm>
        <a:prstGeom prst="rightArrow">
          <a:avLst/>
        </a:prstGeom>
        <a:solidFill>
          <a:schemeClr val="accent4">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4F73C6-C3A8-9542-AFA3-DA35EBC15443}">
      <dsp:nvSpPr>
        <dsp:cNvPr id="0" name=""/>
        <dsp:cNvSpPr/>
      </dsp:nvSpPr>
      <dsp:spPr>
        <a:xfrm>
          <a:off x="180489" y="325434"/>
          <a:ext cx="3508501"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82880" rIns="0" bIns="1828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Which led to…</a:t>
          </a:r>
        </a:p>
      </dsp:txBody>
      <dsp:txXfrm>
        <a:off x="180489" y="325434"/>
        <a:ext cx="3508501" cy="648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0A9E7C-1981-A24E-A316-618C716AAB8D}">
      <dsp:nvSpPr>
        <dsp:cNvPr id="0" name=""/>
        <dsp:cNvSpPr/>
      </dsp:nvSpPr>
      <dsp:spPr>
        <a:xfrm>
          <a:off x="0" y="309385"/>
          <a:ext cx="5954297" cy="1260000"/>
        </a:xfrm>
        <a:prstGeom prst="rect">
          <a:avLst/>
        </a:prstGeom>
        <a:solidFill>
          <a:schemeClr val="accent4">
            <a:alpha val="90000"/>
            <a:tint val="4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3885" tIns="416560" rIns="483885" bIns="170688" numCol="1" spcCol="1270" anchor="t" anchorCtr="0">
          <a:noAutofit/>
        </a:bodyPr>
        <a:lstStyle/>
        <a:p>
          <a:pPr marL="228600" lvl="1" indent="-228600" algn="l" defTabSz="1066800">
            <a:lnSpc>
              <a:spcPct val="90000"/>
            </a:lnSpc>
            <a:spcBef>
              <a:spcPct val="0"/>
            </a:spcBef>
            <a:spcAft>
              <a:spcPct val="15000"/>
            </a:spcAft>
            <a:buChar char="•"/>
          </a:pPr>
          <a:r>
            <a:rPr lang="en-US" sz="2400" b="0" i="0" kern="1200">
              <a:latin typeface="Helvetica Neue" panose="02000503000000020004" pitchFamily="2" charset="0"/>
              <a:ea typeface="Helvetica Neue" panose="02000503000000020004" pitchFamily="2" charset="0"/>
              <a:cs typeface="Helvetica Neue" panose="02000503000000020004" pitchFamily="2" charset="0"/>
            </a:rPr>
            <a:t>Underground stations</a:t>
          </a:r>
          <a:endParaRPr lang="en-US" sz="2400" kern="1200">
            <a:latin typeface="Helvetica Neue" panose="02000503000000020004" pitchFamily="2" charset="0"/>
            <a:ea typeface="Helvetica Neue" panose="02000503000000020004" pitchFamily="2" charset="0"/>
            <a:cs typeface="Helvetica Neue" panose="02000503000000020004" pitchFamily="2" charset="0"/>
          </a:endParaRPr>
        </a:p>
        <a:p>
          <a:pPr marL="457200" lvl="2" indent="-228600" algn="l" defTabSz="889000">
            <a:lnSpc>
              <a:spcPct val="90000"/>
            </a:lnSpc>
            <a:spcBef>
              <a:spcPct val="0"/>
            </a:spcBef>
            <a:spcAft>
              <a:spcPct val="15000"/>
            </a:spcAft>
            <a:buFont typeface="Wingdings" pitchFamily="2" charset="2"/>
            <a:buChar char="Ø"/>
          </a:pPr>
          <a:r>
            <a:rPr lang="en-US" sz="2000" b="0" i="0" kern="1200">
              <a:latin typeface="Helvetica Neue" panose="02000503000000020004" pitchFamily="2" charset="0"/>
              <a:ea typeface="Helvetica Neue" panose="02000503000000020004" pitchFamily="2" charset="0"/>
              <a:cs typeface="Helvetica Neue" panose="02000503000000020004" pitchFamily="2" charset="0"/>
            </a:rPr>
            <a:t>Brixton, Waterloo, and Vauxhall</a:t>
          </a:r>
          <a:endParaRPr lang="en-US" sz="2000" kern="1200">
            <a:latin typeface="Helvetica Neue" panose="02000503000000020004" pitchFamily="2" charset="0"/>
            <a:ea typeface="Helvetica Neue" panose="02000503000000020004" pitchFamily="2" charset="0"/>
            <a:cs typeface="Helvetica Neue" panose="02000503000000020004" pitchFamily="2" charset="0"/>
          </a:endParaRPr>
        </a:p>
      </dsp:txBody>
      <dsp:txXfrm>
        <a:off x="0" y="309385"/>
        <a:ext cx="5954297" cy="1260000"/>
      </dsp:txXfrm>
    </dsp:sp>
    <dsp:sp modelId="{B1E320C2-DE60-CB41-A293-6D36687C3F89}">
      <dsp:nvSpPr>
        <dsp:cNvPr id="0" name=""/>
        <dsp:cNvSpPr/>
      </dsp:nvSpPr>
      <dsp:spPr>
        <a:xfrm>
          <a:off x="311736" y="14185"/>
          <a:ext cx="1772304" cy="590400"/>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4961" tIns="0" rIns="164961" bIns="0" numCol="1" spcCol="1270" anchor="ctr" anchorCtr="0">
          <a:noAutofit/>
        </a:bodyPr>
        <a:lstStyle/>
        <a:p>
          <a:pPr marL="0" lvl="0" indent="0" algn="l" defTabSz="1244600">
            <a:lnSpc>
              <a:spcPct val="90000"/>
            </a:lnSpc>
            <a:spcBef>
              <a:spcPct val="0"/>
            </a:spcBef>
            <a:spcAft>
              <a:spcPct val="35000"/>
            </a:spcAft>
            <a:buNone/>
          </a:pPr>
          <a:r>
            <a:rPr lang="en-US" sz="2800" b="0" i="0" kern="1200">
              <a:latin typeface="Helvetica Neue" panose="02000503000000020004" pitchFamily="2" charset="0"/>
              <a:ea typeface="Helvetica Neue" panose="02000503000000020004" pitchFamily="2" charset="0"/>
              <a:cs typeface="Helvetica Neue" panose="02000503000000020004" pitchFamily="2" charset="0"/>
            </a:rPr>
            <a:t>Where?</a:t>
          </a:r>
          <a:endParaRPr lang="en-US" sz="2800" kern="1200">
            <a:latin typeface="Helvetica Neue" panose="02000503000000020004" pitchFamily="2" charset="0"/>
            <a:ea typeface="Helvetica Neue" panose="02000503000000020004" pitchFamily="2" charset="0"/>
            <a:cs typeface="Helvetica Neue" panose="02000503000000020004" pitchFamily="2" charset="0"/>
          </a:endParaRPr>
        </a:p>
      </dsp:txBody>
      <dsp:txXfrm>
        <a:off x="340557" y="43006"/>
        <a:ext cx="1714662" cy="532758"/>
      </dsp:txXfrm>
    </dsp:sp>
    <dsp:sp modelId="{2496F490-4CC4-9F4C-8ECA-9BC7CD6DB4CD}">
      <dsp:nvSpPr>
        <dsp:cNvPr id="0" name=""/>
        <dsp:cNvSpPr/>
      </dsp:nvSpPr>
      <dsp:spPr>
        <a:xfrm>
          <a:off x="0" y="1972586"/>
          <a:ext cx="5939770" cy="1260000"/>
        </a:xfrm>
        <a:prstGeom prst="rect">
          <a:avLst/>
        </a:prstGeom>
        <a:solidFill>
          <a:schemeClr val="accent4">
            <a:alpha val="90000"/>
            <a:tint val="4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3885" tIns="416560" rIns="483885" bIns="170688" numCol="1" spcCol="1270" anchor="t" anchorCtr="0">
          <a:noAutofit/>
        </a:bodyPr>
        <a:lstStyle/>
        <a:p>
          <a:pPr marL="228600" lvl="1" indent="-228600" algn="l" defTabSz="1066800">
            <a:lnSpc>
              <a:spcPct val="90000"/>
            </a:lnSpc>
            <a:spcBef>
              <a:spcPct val="0"/>
            </a:spcBef>
            <a:spcAft>
              <a:spcPct val="15000"/>
            </a:spcAft>
            <a:buChar char="•"/>
          </a:pPr>
          <a:r>
            <a:rPr lang="en-US" sz="2400" b="0" i="0" kern="1200">
              <a:latin typeface="Helvetica Neue" panose="02000503000000020004" pitchFamily="2" charset="0"/>
              <a:ea typeface="Helvetica Neue" panose="02000503000000020004" pitchFamily="2" charset="0"/>
              <a:cs typeface="Helvetica Neue" panose="02000503000000020004" pitchFamily="2" charset="0"/>
            </a:rPr>
            <a:t>Morning commute and lunch rush hours</a:t>
          </a:r>
          <a:endParaRPr lang="en-US" sz="2400" kern="1200">
            <a:latin typeface="Helvetica Neue" panose="02000503000000020004" pitchFamily="2" charset="0"/>
            <a:ea typeface="Helvetica Neue" panose="02000503000000020004" pitchFamily="2" charset="0"/>
            <a:cs typeface="Helvetica Neue" panose="02000503000000020004" pitchFamily="2" charset="0"/>
          </a:endParaRPr>
        </a:p>
      </dsp:txBody>
      <dsp:txXfrm>
        <a:off x="0" y="1972586"/>
        <a:ext cx="5939770" cy="1260000"/>
      </dsp:txXfrm>
    </dsp:sp>
    <dsp:sp modelId="{5EBC738F-F8E6-F14D-8DB6-FFA5A0CAC94F}">
      <dsp:nvSpPr>
        <dsp:cNvPr id="0" name=""/>
        <dsp:cNvSpPr/>
      </dsp:nvSpPr>
      <dsp:spPr>
        <a:xfrm>
          <a:off x="311736" y="1677386"/>
          <a:ext cx="1775490" cy="590400"/>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4961" tIns="0" rIns="164961" bIns="0" numCol="1" spcCol="1270" anchor="ctr" anchorCtr="0">
          <a:noAutofit/>
        </a:bodyPr>
        <a:lstStyle/>
        <a:p>
          <a:pPr marL="0" lvl="0" indent="0" algn="l" defTabSz="1244600">
            <a:lnSpc>
              <a:spcPct val="90000"/>
            </a:lnSpc>
            <a:spcBef>
              <a:spcPct val="0"/>
            </a:spcBef>
            <a:spcAft>
              <a:spcPct val="35000"/>
            </a:spcAft>
            <a:buNone/>
          </a:pPr>
          <a:r>
            <a:rPr lang="en-US" sz="2800" b="0" i="0" kern="1200">
              <a:latin typeface="Helvetica Neue" panose="02000503000000020004" pitchFamily="2" charset="0"/>
              <a:ea typeface="Helvetica Neue" panose="02000503000000020004" pitchFamily="2" charset="0"/>
              <a:cs typeface="Helvetica Neue" panose="02000503000000020004" pitchFamily="2" charset="0"/>
            </a:rPr>
            <a:t>When?</a:t>
          </a:r>
          <a:endParaRPr lang="en-US" sz="1900" kern="1200">
            <a:latin typeface="Helvetica Neue" panose="02000503000000020004" pitchFamily="2" charset="0"/>
            <a:ea typeface="Helvetica Neue" panose="02000503000000020004" pitchFamily="2" charset="0"/>
            <a:cs typeface="Helvetica Neue" panose="02000503000000020004" pitchFamily="2" charset="0"/>
          </a:endParaRPr>
        </a:p>
      </dsp:txBody>
      <dsp:txXfrm>
        <a:off x="340557" y="1706207"/>
        <a:ext cx="1717848" cy="532758"/>
      </dsp:txXfrm>
    </dsp:sp>
    <dsp:sp modelId="{269DC657-D85C-CB47-8861-AA23B03ED7AF}">
      <dsp:nvSpPr>
        <dsp:cNvPr id="0" name=""/>
        <dsp:cNvSpPr/>
      </dsp:nvSpPr>
      <dsp:spPr>
        <a:xfrm>
          <a:off x="0" y="3635786"/>
          <a:ext cx="5939521" cy="929250"/>
        </a:xfrm>
        <a:prstGeom prst="rect">
          <a:avLst/>
        </a:prstGeom>
        <a:solidFill>
          <a:schemeClr val="accent4">
            <a:alpha val="90000"/>
            <a:tint val="4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3885" tIns="416560" rIns="483885" bIns="170688" numCol="1" spcCol="1270" anchor="t" anchorCtr="0">
          <a:noAutofit/>
        </a:bodyPr>
        <a:lstStyle/>
        <a:p>
          <a:pPr marL="228600" lvl="1" indent="-228600" algn="l" defTabSz="1066800">
            <a:lnSpc>
              <a:spcPct val="90000"/>
            </a:lnSpc>
            <a:spcBef>
              <a:spcPct val="0"/>
            </a:spcBef>
            <a:spcAft>
              <a:spcPct val="15000"/>
            </a:spcAft>
            <a:buChar char="•"/>
          </a:pPr>
          <a:r>
            <a:rPr lang="en-US" sz="2400" b="0" i="0" kern="1200">
              <a:latin typeface="Helvetica Neue" panose="02000503000000020004" pitchFamily="2" charset="0"/>
              <a:ea typeface="Helvetica Neue" panose="02000503000000020004" pitchFamily="2" charset="0"/>
              <a:cs typeface="Helvetica Neue" panose="02000503000000020004" pitchFamily="2" charset="0"/>
            </a:rPr>
            <a:t>Cigarette ends</a:t>
          </a:r>
          <a:endParaRPr lang="en-US" sz="2400" kern="1200">
            <a:latin typeface="Helvetica Neue" panose="02000503000000020004" pitchFamily="2" charset="0"/>
            <a:ea typeface="Helvetica Neue" panose="02000503000000020004" pitchFamily="2" charset="0"/>
            <a:cs typeface="Helvetica Neue" panose="02000503000000020004" pitchFamily="2" charset="0"/>
          </a:endParaRPr>
        </a:p>
      </dsp:txBody>
      <dsp:txXfrm>
        <a:off x="0" y="3635786"/>
        <a:ext cx="5939521" cy="929250"/>
      </dsp:txXfrm>
    </dsp:sp>
    <dsp:sp modelId="{08370D99-406B-6F48-A726-3EBF402BCA86}">
      <dsp:nvSpPr>
        <dsp:cNvPr id="0" name=""/>
        <dsp:cNvSpPr/>
      </dsp:nvSpPr>
      <dsp:spPr>
        <a:xfrm>
          <a:off x="311736" y="3340586"/>
          <a:ext cx="1772261" cy="590400"/>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4961" tIns="0" rIns="164961" bIns="0" numCol="1" spcCol="1270" anchor="ctr" anchorCtr="0">
          <a:noAutofit/>
        </a:bodyPr>
        <a:lstStyle/>
        <a:p>
          <a:pPr marL="0" lvl="0" indent="0" algn="l" defTabSz="1244600">
            <a:lnSpc>
              <a:spcPct val="90000"/>
            </a:lnSpc>
            <a:spcBef>
              <a:spcPct val="0"/>
            </a:spcBef>
            <a:spcAft>
              <a:spcPct val="35000"/>
            </a:spcAft>
            <a:buNone/>
          </a:pPr>
          <a:r>
            <a:rPr lang="en-US" sz="2800" b="0" i="0" kern="1200">
              <a:latin typeface="Helvetica Neue" panose="02000503000000020004" pitchFamily="2" charset="0"/>
              <a:ea typeface="Helvetica Neue" panose="02000503000000020004" pitchFamily="2" charset="0"/>
              <a:cs typeface="Helvetica Neue" panose="02000503000000020004" pitchFamily="2" charset="0"/>
            </a:rPr>
            <a:t>What?</a:t>
          </a:r>
          <a:endParaRPr lang="en-US" sz="2800" kern="1200">
            <a:latin typeface="Helvetica Neue" panose="02000503000000020004" pitchFamily="2" charset="0"/>
            <a:ea typeface="Helvetica Neue" panose="02000503000000020004" pitchFamily="2" charset="0"/>
            <a:cs typeface="Helvetica Neue" panose="02000503000000020004" pitchFamily="2" charset="0"/>
          </a:endParaRPr>
        </a:p>
      </dsp:txBody>
      <dsp:txXfrm>
        <a:off x="340557" y="3369407"/>
        <a:ext cx="1714619" cy="53275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DFE816-EDA7-0344-8015-0F0B41EC896B}">
      <dsp:nvSpPr>
        <dsp:cNvPr id="0" name=""/>
        <dsp:cNvSpPr/>
      </dsp:nvSpPr>
      <dsp:spPr>
        <a:xfrm rot="5400000">
          <a:off x="-183199" y="184367"/>
          <a:ext cx="1221333" cy="854933"/>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endParaRPr lang="en-US" sz="2400" kern="1200">
            <a:latin typeface="Helvetica Neue" panose="02000503000000020004" pitchFamily="2" charset="0"/>
            <a:ea typeface="Helvetica Neue" panose="02000503000000020004" pitchFamily="2" charset="0"/>
            <a:cs typeface="Helvetica Neue" panose="02000503000000020004" pitchFamily="2" charset="0"/>
          </a:endParaRPr>
        </a:p>
      </dsp:txBody>
      <dsp:txXfrm rot="-5400000">
        <a:off x="2" y="428634"/>
        <a:ext cx="854933" cy="366400"/>
      </dsp:txXfrm>
    </dsp:sp>
    <dsp:sp modelId="{19A46420-2051-544F-9104-E6493D292986}">
      <dsp:nvSpPr>
        <dsp:cNvPr id="0" name=""/>
        <dsp:cNvSpPr/>
      </dsp:nvSpPr>
      <dsp:spPr>
        <a:xfrm rot="5400000">
          <a:off x="3718258" y="-2862158"/>
          <a:ext cx="793866" cy="6520517"/>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n-US" sz="2300" kern="1200">
              <a:latin typeface="Helvetica Neue" panose="02000503000000020004" pitchFamily="2" charset="0"/>
              <a:ea typeface="Helvetica Neue" panose="02000503000000020004" pitchFamily="2" charset="0"/>
              <a:cs typeface="Helvetica Neue" panose="02000503000000020004" pitchFamily="2" charset="0"/>
            </a:rPr>
            <a:t>1 day per location</a:t>
          </a:r>
        </a:p>
        <a:p>
          <a:pPr marL="228600" lvl="1" indent="-228600" algn="l" defTabSz="1022350">
            <a:lnSpc>
              <a:spcPct val="90000"/>
            </a:lnSpc>
            <a:spcBef>
              <a:spcPct val="0"/>
            </a:spcBef>
            <a:spcAft>
              <a:spcPct val="15000"/>
            </a:spcAft>
            <a:buChar char="•"/>
          </a:pPr>
          <a:r>
            <a:rPr lang="en-US" sz="2300" b="0" i="0" kern="1200">
              <a:latin typeface="Helvetica Neue" panose="02000503000000020004" pitchFamily="2" charset="0"/>
              <a:ea typeface="Helvetica Neue" panose="02000503000000020004" pitchFamily="2" charset="0"/>
              <a:cs typeface="Helvetica Neue" panose="02000503000000020004" pitchFamily="2" charset="0"/>
            </a:rPr>
            <a:t>2 hours of observation per day</a:t>
          </a:r>
          <a:endParaRPr lang="en-US" sz="2300" kern="1200">
            <a:latin typeface="Helvetica Neue" panose="02000503000000020004" pitchFamily="2" charset="0"/>
            <a:ea typeface="Helvetica Neue" panose="02000503000000020004" pitchFamily="2" charset="0"/>
            <a:cs typeface="Helvetica Neue" panose="02000503000000020004" pitchFamily="2" charset="0"/>
          </a:endParaRPr>
        </a:p>
      </dsp:txBody>
      <dsp:txXfrm rot="-5400000">
        <a:off x="854933" y="39920"/>
        <a:ext cx="6481764" cy="716360"/>
      </dsp:txXfrm>
    </dsp:sp>
    <dsp:sp modelId="{AF913ED6-4BBF-994D-A48E-0975545A80E6}">
      <dsp:nvSpPr>
        <dsp:cNvPr id="0" name=""/>
        <dsp:cNvSpPr/>
      </dsp:nvSpPr>
      <dsp:spPr>
        <a:xfrm rot="5400000">
          <a:off x="-236101" y="1181697"/>
          <a:ext cx="1327137" cy="854933"/>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endParaRPr lang="en-US" sz="3000" kern="1200">
            <a:latin typeface="Helvetica Neue" panose="02000503000000020004" pitchFamily="2" charset="0"/>
            <a:ea typeface="Helvetica Neue" panose="02000503000000020004" pitchFamily="2" charset="0"/>
            <a:cs typeface="Helvetica Neue" panose="02000503000000020004" pitchFamily="2" charset="0"/>
          </a:endParaRPr>
        </a:p>
      </dsp:txBody>
      <dsp:txXfrm rot="-5400000">
        <a:off x="2" y="1373062"/>
        <a:ext cx="854933" cy="472204"/>
      </dsp:txXfrm>
    </dsp:sp>
    <dsp:sp modelId="{A0D54C56-1F6F-AC43-84B2-306BE35DC450}">
      <dsp:nvSpPr>
        <dsp:cNvPr id="0" name=""/>
        <dsp:cNvSpPr/>
      </dsp:nvSpPr>
      <dsp:spPr>
        <a:xfrm rot="5400000">
          <a:off x="3654543" y="-1864828"/>
          <a:ext cx="921297" cy="6520517"/>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n-US" sz="2300" b="0" i="0" kern="1200">
              <a:latin typeface="Helvetica Neue" panose="02000503000000020004" pitchFamily="2" charset="0"/>
              <a:ea typeface="Helvetica Neue" panose="02000503000000020004" pitchFamily="2" charset="0"/>
              <a:cs typeface="Helvetica Neue" panose="02000503000000020004" pitchFamily="2" charset="0"/>
            </a:rPr>
            <a:t>Tallied total number of cigarettes disposed of properly, improperly, or littered in our zone</a:t>
          </a:r>
          <a:endParaRPr lang="en-US" sz="2300" kern="1200">
            <a:latin typeface="Helvetica Neue" panose="02000503000000020004" pitchFamily="2" charset="0"/>
            <a:ea typeface="Helvetica Neue" panose="02000503000000020004" pitchFamily="2" charset="0"/>
            <a:cs typeface="Helvetica Neue" panose="02000503000000020004" pitchFamily="2" charset="0"/>
          </a:endParaRPr>
        </a:p>
      </dsp:txBody>
      <dsp:txXfrm rot="-5400000">
        <a:off x="854933" y="979756"/>
        <a:ext cx="6475543" cy="831349"/>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709003-94CC-914F-B3BC-4E6D808CD245}" type="datetimeFigureOut">
              <a:rPr lang="en-US" smtClean="0"/>
              <a:t>3/2/20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096821-2F22-5C4B-8133-490CA44B4FA0}" type="slidenum">
              <a:rPr lang="en-US" smtClean="0"/>
              <a:t>‹#›</a:t>
            </a:fld>
            <a:endParaRPr lang="en-US"/>
          </a:p>
        </p:txBody>
      </p:sp>
    </p:spTree>
    <p:extLst>
      <p:ext uri="{BB962C8B-B14F-4D97-AF65-F5344CB8AC3E}">
        <p14:creationId xmlns:p14="http://schemas.microsoft.com/office/powerpoint/2010/main" val="2879102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Hello We are littering in Lambeth</a:t>
            </a:r>
          </a:p>
          <a:p>
            <a:r>
              <a:rPr lang="en-US"/>
              <a:t>*Give names*</a:t>
            </a:r>
          </a:p>
          <a:p>
            <a:r>
              <a:rPr lang="en-US"/>
              <a:t>The goal of our project is to address the problem of littering in Lambeth. Lambeth council is sponsoring us to do this project because the previous IQP in Lambeth addressed enforcement policies and they now want to move toward changing people’s behaviors instead. </a:t>
            </a:r>
          </a:p>
        </p:txBody>
      </p:sp>
      <p:sp>
        <p:nvSpPr>
          <p:cNvPr id="4" name="Slide Number Placeholder 3"/>
          <p:cNvSpPr>
            <a:spLocks noGrp="1"/>
          </p:cNvSpPr>
          <p:nvPr>
            <p:ph type="sldNum" sz="quarter" idx="5"/>
          </p:nvPr>
        </p:nvSpPr>
        <p:spPr/>
        <p:txBody>
          <a:bodyPr/>
          <a:lstStyle/>
          <a:p>
            <a:fld id="{65AE431B-BCD0-4564-B872-B8669845D93F}" type="slidenum">
              <a:rPr lang="en-US" smtClean="0"/>
              <a:t>1</a:t>
            </a:fld>
            <a:endParaRPr lang="en-US"/>
          </a:p>
        </p:txBody>
      </p:sp>
    </p:spTree>
    <p:extLst>
      <p:ext uri="{BB962C8B-B14F-4D97-AF65-F5344CB8AC3E}">
        <p14:creationId xmlns:p14="http://schemas.microsoft.com/office/powerpoint/2010/main" val="4198057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these were run, we found that … </a:t>
            </a:r>
          </a:p>
          <a:p>
            <a:endParaRPr lang="en-US"/>
          </a:p>
        </p:txBody>
      </p:sp>
      <p:sp>
        <p:nvSpPr>
          <p:cNvPr id="4" name="Slide Number Placeholder 3"/>
          <p:cNvSpPr>
            <a:spLocks noGrp="1"/>
          </p:cNvSpPr>
          <p:nvPr>
            <p:ph type="sldNum" sz="quarter" idx="5"/>
          </p:nvPr>
        </p:nvSpPr>
        <p:spPr/>
        <p:txBody>
          <a:bodyPr/>
          <a:lstStyle/>
          <a:p>
            <a:fld id="{DB096821-2F22-5C4B-8133-490CA44B4FA0}" type="slidenum">
              <a:rPr lang="en-US" smtClean="0"/>
              <a:t>16</a:t>
            </a:fld>
            <a:endParaRPr lang="en-US"/>
          </a:p>
        </p:txBody>
      </p:sp>
    </p:spTree>
    <p:extLst>
      <p:ext uri="{BB962C8B-B14F-4D97-AF65-F5344CB8AC3E}">
        <p14:creationId xmlns:p14="http://schemas.microsoft.com/office/powerpoint/2010/main" val="2109612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People in the survey said they wanted more litter bins, but we saw plenty of litter in areas with many litter bins</a:t>
            </a:r>
          </a:p>
          <a:p>
            <a:pPr marL="171450" indent="-171450">
              <a:buFont typeface="Arial" panose="020B0604020202020204" pitchFamily="34" charset="0"/>
              <a:buChar char="•"/>
            </a:pPr>
            <a:r>
              <a:rPr lang="en-US"/>
              <a:t>We observed a few cases where bins were clustered close together</a:t>
            </a:r>
          </a:p>
          <a:p>
            <a:pPr marL="628650" lvl="1" indent="-171450">
              <a:buFont typeface="Arial" panose="020B0604020202020204" pitchFamily="34" charset="0"/>
              <a:buChar char="•"/>
            </a:pPr>
            <a:r>
              <a:rPr lang="en-US"/>
              <a:t>We suggest that in these instances some bins should be moved further apart to service a larger area</a:t>
            </a:r>
          </a:p>
          <a:p>
            <a:pPr marL="628650" lvl="1" indent="-171450">
              <a:buFont typeface="Arial" panose="020B0604020202020204" pitchFamily="34" charset="0"/>
              <a:buChar char="•"/>
            </a:pPr>
            <a:endParaRPr lang="en-US"/>
          </a:p>
          <a:p>
            <a:pPr marL="171450" lvl="0" indent="-171450">
              <a:buFont typeface="Arial" panose="020B0604020202020204" pitchFamily="34" charset="0"/>
              <a:buChar char="•"/>
            </a:pPr>
            <a:r>
              <a:rPr lang="en-US"/>
              <a:t>Additionally, we found that bins were mostly placed near the street on the edge of the pavements.</a:t>
            </a:r>
          </a:p>
          <a:p>
            <a:pPr marL="171450" lvl="0" indent="-171450">
              <a:buFont typeface="Arial" panose="020B0604020202020204" pitchFamily="34" charset="0"/>
              <a:buChar char="•"/>
            </a:pPr>
            <a:r>
              <a:rPr lang="en-US"/>
              <a:t>We saw that many smokers congregated closer to the buildings, in the shade, and under awnings.</a:t>
            </a:r>
          </a:p>
          <a:p>
            <a:pPr marL="628650" lvl="1" indent="-171450">
              <a:buFont typeface="Arial" panose="020B0604020202020204" pitchFamily="34" charset="0"/>
              <a:buChar char="•"/>
            </a:pPr>
            <a:r>
              <a:rPr lang="en-US"/>
              <a:t>Current bin placements aren’t near where cigarette litter is generated, and this means that there is a higher chance that smokers will litter their cigarette either because they didn’t see a bin from where they were smoking or they didn’t want to walk to it</a:t>
            </a:r>
          </a:p>
          <a:p>
            <a:pPr marL="628650" lvl="1"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DB096821-2F22-5C4B-8133-490CA44B4FA0}" type="slidenum">
              <a:rPr lang="en-US" smtClean="0"/>
              <a:t>21</a:t>
            </a:fld>
            <a:endParaRPr lang="en-US"/>
          </a:p>
        </p:txBody>
      </p:sp>
    </p:spTree>
    <p:extLst>
      <p:ext uri="{BB962C8B-B14F-4D97-AF65-F5344CB8AC3E}">
        <p14:creationId xmlns:p14="http://schemas.microsoft.com/office/powerpoint/2010/main" val="37496058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Your residents show interest and they have shown to be effective so do them</a:t>
            </a:r>
          </a:p>
          <a:p>
            <a:r>
              <a:rPr lang="en-US"/>
              <a:t>IF the cost seems to high you can also ask for sponsorship to help mitigate this issue</a:t>
            </a:r>
          </a:p>
        </p:txBody>
      </p:sp>
      <p:sp>
        <p:nvSpPr>
          <p:cNvPr id="4" name="Slide Number Placeholder 3"/>
          <p:cNvSpPr>
            <a:spLocks noGrp="1"/>
          </p:cNvSpPr>
          <p:nvPr>
            <p:ph type="sldNum" sz="quarter" idx="5"/>
          </p:nvPr>
        </p:nvSpPr>
        <p:spPr/>
        <p:txBody>
          <a:bodyPr/>
          <a:lstStyle/>
          <a:p>
            <a:fld id="{DB096821-2F22-5C4B-8133-490CA44B4FA0}" type="slidenum">
              <a:rPr lang="en-US" smtClean="0"/>
              <a:t>22</a:t>
            </a:fld>
            <a:endParaRPr lang="en-US"/>
          </a:p>
        </p:txBody>
      </p:sp>
    </p:spTree>
    <p:extLst>
      <p:ext uri="{BB962C8B-B14F-4D97-AF65-F5344CB8AC3E}">
        <p14:creationId xmlns:p14="http://schemas.microsoft.com/office/powerpoint/2010/main" val="727333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67.5% of people suggested Public Education as a possible solution to littering as well as Litter Less Campaign</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Have council run educational campaigns for young students as they are the most open to new ideas with either people from the council or CEOs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With this information the students could then apply the knowledge and create either campaign posters or paint a litter bin provided by the council. This material could then be used as it will be eye catching, interesting, and have a lesser chance of being </a:t>
            </a:r>
            <a:r>
              <a:rPr lang="en-US" sz="1200" kern="1200">
                <a:solidFill>
                  <a:schemeClr val="tx1"/>
                </a:solidFill>
                <a:effectLst/>
                <a:highlight>
                  <a:srgbClr val="FFFF00"/>
                </a:highlight>
                <a:latin typeface="+mn-lt"/>
                <a:ea typeface="+mn-ea"/>
                <a:cs typeface="+mn-cs"/>
              </a:rPr>
              <a:t>defaced</a:t>
            </a:r>
          </a:p>
          <a:p>
            <a:endParaRPr lang="en-US"/>
          </a:p>
        </p:txBody>
      </p:sp>
      <p:sp>
        <p:nvSpPr>
          <p:cNvPr id="4" name="Slide Number Placeholder 3"/>
          <p:cNvSpPr>
            <a:spLocks noGrp="1"/>
          </p:cNvSpPr>
          <p:nvPr>
            <p:ph type="sldNum" sz="quarter" idx="5"/>
          </p:nvPr>
        </p:nvSpPr>
        <p:spPr/>
        <p:txBody>
          <a:bodyPr/>
          <a:lstStyle/>
          <a:p>
            <a:fld id="{DB096821-2F22-5C4B-8133-490CA44B4FA0}" type="slidenum">
              <a:rPr lang="en-US" smtClean="0"/>
              <a:t>23</a:t>
            </a:fld>
            <a:endParaRPr lang="en-US"/>
          </a:p>
        </p:txBody>
      </p:sp>
    </p:spTree>
    <p:extLst>
      <p:ext uri="{BB962C8B-B14F-4D97-AF65-F5344CB8AC3E}">
        <p14:creationId xmlns:p14="http://schemas.microsoft.com/office/powerpoint/2010/main" val="1565291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all for listening and to Lambeth council for sponsoring our project as well as a special thanks to Ashley Gaynor and Andy for supporting us throughout the project</a:t>
            </a:r>
          </a:p>
        </p:txBody>
      </p:sp>
      <p:sp>
        <p:nvSpPr>
          <p:cNvPr id="4" name="Slide Number Placeholder 3"/>
          <p:cNvSpPr>
            <a:spLocks noGrp="1"/>
          </p:cNvSpPr>
          <p:nvPr>
            <p:ph type="sldNum" sz="quarter" idx="5"/>
          </p:nvPr>
        </p:nvSpPr>
        <p:spPr/>
        <p:txBody>
          <a:bodyPr/>
          <a:lstStyle/>
          <a:p>
            <a:fld id="{DB096821-2F22-5C4B-8133-490CA44B4FA0}" type="slidenum">
              <a:rPr lang="en-US" smtClean="0"/>
              <a:t>24</a:t>
            </a:fld>
            <a:endParaRPr lang="en-US"/>
          </a:p>
        </p:txBody>
      </p:sp>
    </p:spTree>
    <p:extLst>
      <p:ext uri="{BB962C8B-B14F-4D97-AF65-F5344CB8AC3E}">
        <p14:creationId xmlns:p14="http://schemas.microsoft.com/office/powerpoint/2010/main" val="20013719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Paul has the big gay</a:t>
            </a:r>
          </a:p>
        </p:txBody>
      </p:sp>
      <p:sp>
        <p:nvSpPr>
          <p:cNvPr id="4" name="Slide Number Placeholder 3"/>
          <p:cNvSpPr>
            <a:spLocks noGrp="1"/>
          </p:cNvSpPr>
          <p:nvPr>
            <p:ph type="sldNum" sz="quarter" idx="5"/>
          </p:nvPr>
        </p:nvSpPr>
        <p:spPr/>
        <p:txBody>
          <a:bodyPr/>
          <a:lstStyle/>
          <a:p>
            <a:fld id="{DB096821-2F22-5C4B-8133-490CA44B4FA0}" type="slidenum">
              <a:rPr lang="en-US" smtClean="0"/>
              <a:t>25</a:t>
            </a:fld>
            <a:endParaRPr lang="en-US"/>
          </a:p>
        </p:txBody>
      </p:sp>
    </p:spTree>
    <p:extLst>
      <p:ext uri="{BB962C8B-B14F-4D97-AF65-F5344CB8AC3E}">
        <p14:creationId xmlns:p14="http://schemas.microsoft.com/office/powerpoint/2010/main" val="14164590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096821-2F22-5C4B-8133-490CA44B4FA0}" type="slidenum">
              <a:rPr lang="en-US" smtClean="0"/>
              <a:t>26</a:t>
            </a:fld>
            <a:endParaRPr lang="en-US"/>
          </a:p>
        </p:txBody>
      </p:sp>
    </p:spTree>
    <p:extLst>
      <p:ext uri="{BB962C8B-B14F-4D97-AF65-F5344CB8AC3E}">
        <p14:creationId xmlns:p14="http://schemas.microsoft.com/office/powerpoint/2010/main" val="2178260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096821-2F22-5C4B-8133-490CA44B4FA0}" type="slidenum">
              <a:rPr lang="en-US" smtClean="0"/>
              <a:t>2</a:t>
            </a:fld>
            <a:endParaRPr lang="en-US"/>
          </a:p>
        </p:txBody>
      </p:sp>
    </p:spTree>
    <p:extLst>
      <p:ext uri="{BB962C8B-B14F-4D97-AF65-F5344CB8AC3E}">
        <p14:creationId xmlns:p14="http://schemas.microsoft.com/office/powerpoint/2010/main" val="342411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Two major factors that affect people’s littering habits. </a:t>
            </a:r>
          </a:p>
          <a:p>
            <a:r>
              <a:rPr lang="en-US" sz="1200" kern="1200">
                <a:solidFill>
                  <a:schemeClr val="tx1"/>
                </a:solidFill>
                <a:effectLst/>
                <a:latin typeface="+mn-lt"/>
                <a:ea typeface="+mn-ea"/>
                <a:cs typeface="+mn-cs"/>
              </a:rPr>
              <a:t>These are identity and environmental motivations</a:t>
            </a:r>
          </a:p>
          <a:p>
            <a:r>
              <a:rPr lang="en-US" sz="1200" kern="1200">
                <a:solidFill>
                  <a:schemeClr val="tx1"/>
                </a:solidFill>
                <a:effectLst/>
                <a:latin typeface="+mn-lt"/>
                <a:ea typeface="+mn-ea"/>
                <a:cs typeface="+mn-cs"/>
              </a:rPr>
              <a:t>Examples of Identity motivations include ideas such as Community Involvement and Accountability</a:t>
            </a:r>
          </a:p>
          <a:p>
            <a:r>
              <a:rPr lang="en-US" sz="1200" kern="1200">
                <a:solidFill>
                  <a:schemeClr val="tx1"/>
                </a:solidFill>
                <a:effectLst/>
                <a:latin typeface="+mn-lt"/>
                <a:ea typeface="+mn-ea"/>
                <a:cs typeface="+mn-cs"/>
              </a:rPr>
              <a:t>Accountability is the idea of making one feel accountable for the actions they are committing which can be seen through the Love Essex campaign poster seen here. It calls on people to specifically through away “Your” litter which is very powerful as it makes them rethink the act of simply throwing the litter on the ground due to the effect it will have on their county. This campaign also has a sense of community involvement as it pushing people to join. In the end enough people joined in and Essex was able to decrease littering by 41% over three years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Constant Reminder over time</a:t>
            </a: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Next are environmental motivations which include things such as advertisement messaging and bin design and appearance.</a:t>
            </a:r>
          </a:p>
          <a:p>
            <a:r>
              <a:rPr lang="en-US" sz="1200" kern="1200">
                <a:solidFill>
                  <a:schemeClr val="tx1"/>
                </a:solidFill>
                <a:effectLst/>
                <a:latin typeface="+mn-lt"/>
                <a:ea typeface="+mn-ea"/>
                <a:cs typeface="+mn-cs"/>
              </a:rPr>
              <a:t>Bin design and Appearance can majorly affect how anyone interacts with a bin this could be anywhere from cleaner bins getting more use or bins with interesting designs such as the ballot bin campaign being able to decrease cigarette litter by 46%. The innovative design of the ballot bins allow for individuals to answer questions such as Do you like pineapple on pizza while disposing of their cigarettes. Advertisements and </a:t>
            </a:r>
            <a:r>
              <a:rPr lang="en-US" sz="1200" kern="1200" err="1">
                <a:solidFill>
                  <a:schemeClr val="tx1"/>
                </a:solidFill>
                <a:effectLst/>
                <a:latin typeface="+mn-lt"/>
                <a:ea typeface="+mn-ea"/>
                <a:cs typeface="+mn-cs"/>
              </a:rPr>
              <a:t>tailered</a:t>
            </a:r>
            <a:r>
              <a:rPr lang="en-US" sz="1200" kern="1200">
                <a:solidFill>
                  <a:schemeClr val="tx1"/>
                </a:solidFill>
                <a:effectLst/>
                <a:latin typeface="+mn-lt"/>
                <a:ea typeface="+mn-ea"/>
                <a:cs typeface="+mn-cs"/>
              </a:rPr>
              <a:t> messaging as seen through the questions on the ballot bins add slight nudges to the environmental for people to realize think about and possibly change their behavior based upon.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All of these motivators where considered for the campaign we created which will be explained later on</a:t>
            </a:r>
            <a:endParaRPr lang="en-US"/>
          </a:p>
        </p:txBody>
      </p:sp>
      <p:sp>
        <p:nvSpPr>
          <p:cNvPr id="4" name="Slide Number Placeholder 3"/>
          <p:cNvSpPr>
            <a:spLocks noGrp="1"/>
          </p:cNvSpPr>
          <p:nvPr>
            <p:ph type="sldNum" sz="quarter" idx="5"/>
          </p:nvPr>
        </p:nvSpPr>
        <p:spPr/>
        <p:txBody>
          <a:bodyPr/>
          <a:lstStyle/>
          <a:p>
            <a:fld id="{DB096821-2F22-5C4B-8133-490CA44B4FA0}" type="slidenum">
              <a:rPr lang="en-US" smtClean="0"/>
              <a:t>3</a:t>
            </a:fld>
            <a:endParaRPr lang="en-US"/>
          </a:p>
        </p:txBody>
      </p:sp>
    </p:spTree>
    <p:extLst>
      <p:ext uri="{BB962C8B-B14F-4D97-AF65-F5344CB8AC3E}">
        <p14:creationId xmlns:p14="http://schemas.microsoft.com/office/powerpoint/2010/main" val="1091728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096821-2F22-5C4B-8133-490CA44B4FA0}" type="slidenum">
              <a:rPr lang="en-US" smtClean="0"/>
              <a:t>4</a:t>
            </a:fld>
            <a:endParaRPr lang="en-US"/>
          </a:p>
        </p:txBody>
      </p:sp>
    </p:spTree>
    <p:extLst>
      <p:ext uri="{BB962C8B-B14F-4D97-AF65-F5344CB8AC3E}">
        <p14:creationId xmlns:p14="http://schemas.microsoft.com/office/powerpoint/2010/main" val="2633665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096821-2F22-5C4B-8133-490CA44B4FA0}" type="slidenum">
              <a:rPr lang="en-US" smtClean="0"/>
              <a:t>6</a:t>
            </a:fld>
            <a:endParaRPr lang="en-US"/>
          </a:p>
        </p:txBody>
      </p:sp>
    </p:spTree>
    <p:extLst>
      <p:ext uri="{BB962C8B-B14F-4D97-AF65-F5344CB8AC3E}">
        <p14:creationId xmlns:p14="http://schemas.microsoft.com/office/powerpoint/2010/main" val="3496481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096821-2F22-5C4B-8133-490CA44B4FA0}" type="slidenum">
              <a:rPr lang="en-US" smtClean="0"/>
              <a:t>7</a:t>
            </a:fld>
            <a:endParaRPr lang="en-US"/>
          </a:p>
        </p:txBody>
      </p:sp>
    </p:spTree>
    <p:extLst>
      <p:ext uri="{BB962C8B-B14F-4D97-AF65-F5344CB8AC3E}">
        <p14:creationId xmlns:p14="http://schemas.microsoft.com/office/powerpoint/2010/main" val="726756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096821-2F22-5C4B-8133-490CA44B4FA0}" type="slidenum">
              <a:rPr lang="en-US" smtClean="0"/>
              <a:t>8</a:t>
            </a:fld>
            <a:endParaRPr lang="en-US"/>
          </a:p>
        </p:txBody>
      </p:sp>
    </p:spTree>
    <p:extLst>
      <p:ext uri="{BB962C8B-B14F-4D97-AF65-F5344CB8AC3E}">
        <p14:creationId xmlns:p14="http://schemas.microsoft.com/office/powerpoint/2010/main" val="4133697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With the information gathered, we determined that an advertisement campaign that targeted people’s community attachment as well as educated people on the negative repercussions of littering would be the best strategy towards changing people’s behaviors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Biggest Points:</a:t>
            </a:r>
          </a:p>
          <a:p>
            <a:pPr marL="171450" indent="-171450">
              <a:buFont typeface="Arial" panose="020B0604020202020204" pitchFamily="34" charset="0"/>
              <a:buChar char="•"/>
            </a:pPr>
            <a:r>
              <a:rPr lang="en-US" sz="1200" kern="1200">
                <a:solidFill>
                  <a:schemeClr val="tx1"/>
                </a:solidFill>
                <a:effectLst/>
                <a:latin typeface="+mn-lt"/>
                <a:ea typeface="+mn-ea"/>
                <a:cs typeface="+mn-cs"/>
              </a:rPr>
              <a:t>Your and the landmarks make People feel accountable and get them involved in cleaning up their landmarks</a:t>
            </a:r>
          </a:p>
          <a:p>
            <a:pPr marL="171450" indent="-171450">
              <a:buFont typeface="Arial" panose="020B0604020202020204" pitchFamily="34" charset="0"/>
              <a:buChar char="•"/>
            </a:pPr>
            <a:r>
              <a:rPr lang="en-US" sz="1200" kern="1200">
                <a:solidFill>
                  <a:schemeClr val="tx1"/>
                </a:solidFill>
                <a:effectLst/>
                <a:latin typeface="+mn-lt"/>
                <a:ea typeface="+mn-ea"/>
                <a:cs typeface="+mn-cs"/>
              </a:rPr>
              <a:t>Imposing black box at the bottom left includes the instructions on how to dispose of the cigarettes as well as the repercussion for not following said instructions</a:t>
            </a:r>
          </a:p>
          <a:p>
            <a:pPr marL="171450" indent="-171450">
              <a:buFont typeface="Arial" panose="020B0604020202020204" pitchFamily="34" charset="0"/>
              <a:buChar char="•"/>
            </a:pPr>
            <a:r>
              <a:rPr lang="en-US" sz="1200" kern="1200">
                <a:solidFill>
                  <a:schemeClr val="tx1"/>
                </a:solidFill>
                <a:effectLst/>
                <a:latin typeface="+mn-lt"/>
                <a:ea typeface="+mn-ea"/>
                <a:cs typeface="+mn-cs"/>
              </a:rPr>
              <a:t>Lambeth council logo to give the posters an extra sense of legitimacy</a:t>
            </a:r>
          </a:p>
          <a:p>
            <a:pPr marL="0" indent="0">
              <a:buFont typeface="Arial" panose="020B0604020202020204" pitchFamily="34" charset="0"/>
              <a:buNone/>
            </a:pPr>
            <a:endParaRPr lang="en-US" sz="1200" kern="1200">
              <a:solidFill>
                <a:schemeClr val="tx1"/>
              </a:solidFill>
              <a:effectLst/>
              <a:latin typeface="+mn-lt"/>
              <a:ea typeface="+mn-ea"/>
              <a:cs typeface="+mn-cs"/>
            </a:endParaRPr>
          </a:p>
          <a:p>
            <a:pPr marL="0" indent="0">
              <a:buFont typeface="Arial" panose="020B0604020202020204" pitchFamily="34" charset="0"/>
              <a:buNone/>
            </a:pPr>
            <a:r>
              <a:rPr lang="en-US" sz="1200" kern="1200" err="1">
                <a:solidFill>
                  <a:schemeClr val="tx1"/>
                </a:solidFill>
                <a:effectLst/>
                <a:latin typeface="+mn-lt"/>
                <a:ea typeface="+mn-ea"/>
                <a:cs typeface="+mn-cs"/>
              </a:rPr>
              <a:t>Traingle</a:t>
            </a:r>
            <a:r>
              <a:rPr lang="en-US" sz="1200" kern="1200">
                <a:solidFill>
                  <a:schemeClr val="tx1"/>
                </a:solidFill>
                <a:effectLst/>
                <a:latin typeface="+mn-lt"/>
                <a:ea typeface="+mn-ea"/>
                <a:cs typeface="+mn-cs"/>
              </a:rPr>
              <a:t> Bin topper</a:t>
            </a:r>
          </a:p>
          <a:p>
            <a:pPr marL="0" indent="0">
              <a:buFont typeface="Arial" panose="020B0604020202020204" pitchFamily="34" charset="0"/>
              <a:buNone/>
            </a:pPr>
            <a:r>
              <a:rPr lang="en-US" sz="1200" kern="1200">
                <a:solidFill>
                  <a:schemeClr val="tx1"/>
                </a:solidFill>
                <a:effectLst/>
                <a:latin typeface="+mn-lt"/>
                <a:ea typeface="+mn-ea"/>
                <a:cs typeface="+mn-cs"/>
              </a:rPr>
              <a:t>- Since we observed many people using the bins incorrectly, we made the bin topper stickers seen here which clearly explain the correct method for one to dispose of their cigarettes in hopes that it would be able to decrease the amount of improper disposals we observed</a:t>
            </a:r>
            <a:endParaRPr lang="en-US"/>
          </a:p>
        </p:txBody>
      </p:sp>
      <p:sp>
        <p:nvSpPr>
          <p:cNvPr id="4" name="Slide Number Placeholder 3"/>
          <p:cNvSpPr>
            <a:spLocks noGrp="1"/>
          </p:cNvSpPr>
          <p:nvPr>
            <p:ph type="sldNum" sz="quarter" idx="5"/>
          </p:nvPr>
        </p:nvSpPr>
        <p:spPr/>
        <p:txBody>
          <a:bodyPr/>
          <a:lstStyle/>
          <a:p>
            <a:fld id="{DB096821-2F22-5C4B-8133-490CA44B4FA0}" type="slidenum">
              <a:rPr lang="en-US" smtClean="0"/>
              <a:t>14</a:t>
            </a:fld>
            <a:endParaRPr lang="en-US"/>
          </a:p>
        </p:txBody>
      </p:sp>
    </p:spTree>
    <p:extLst>
      <p:ext uri="{BB962C8B-B14F-4D97-AF65-F5344CB8AC3E}">
        <p14:creationId xmlns:p14="http://schemas.microsoft.com/office/powerpoint/2010/main" val="2837500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bin topper can be seen here on the litter bins.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These were effective as they were clearly visible to smokers when they were attempting to dispose of their cigarettes and we hoped that this would educate them and stop them from properly disposing.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Here the other posters can be seen on the bins and once they were all affixed we ran out observations with the same method as </a:t>
            </a:r>
            <a:r>
              <a:rPr lang="en-US" sz="1200" kern="1200" err="1">
                <a:solidFill>
                  <a:schemeClr val="tx1"/>
                </a:solidFill>
                <a:effectLst/>
                <a:latin typeface="+mn-lt"/>
                <a:ea typeface="+mn-ea"/>
                <a:cs typeface="+mn-cs"/>
              </a:rPr>
              <a:t>matthew</a:t>
            </a:r>
            <a:r>
              <a:rPr lang="en-US" sz="1200" kern="1200">
                <a:solidFill>
                  <a:schemeClr val="tx1"/>
                </a:solidFill>
                <a:effectLst/>
                <a:latin typeface="+mn-lt"/>
                <a:ea typeface="+mn-ea"/>
                <a:cs typeface="+mn-cs"/>
              </a:rPr>
              <a:t> explained earlier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DB096821-2F22-5C4B-8133-490CA44B4FA0}" type="slidenum">
              <a:rPr lang="en-US" smtClean="0"/>
              <a:t>15</a:t>
            </a:fld>
            <a:endParaRPr lang="en-US"/>
          </a:p>
        </p:txBody>
      </p:sp>
    </p:spTree>
    <p:extLst>
      <p:ext uri="{BB962C8B-B14F-4D97-AF65-F5344CB8AC3E}">
        <p14:creationId xmlns:p14="http://schemas.microsoft.com/office/powerpoint/2010/main" val="2766740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b="1" i="0">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Helvetica Neue Medium" panose="02000503000000020004" pitchFamily="2" charset="0"/>
                <a:ea typeface="Helvetica Neue Medium" panose="02000503000000020004" pitchFamily="2" charset="0"/>
                <a:cs typeface="Helvetica Neue Medium"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9C53E60-61D6-2943-80CA-C7AF8A37FA8E}" type="datetime1">
              <a:rPr lang="en-US" smtClean="0"/>
              <a:t>3/2/20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F769AC-C848-8A4C-9C03-2CF19A9176C5}" type="datetime1">
              <a:rPr lang="en-US" smtClean="0"/>
              <a:t>3/2/20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93F9F2-B48F-DD45-B112-572DE4ADB392}" type="datetime1">
              <a:rPr lang="en-US" smtClean="0"/>
              <a:t>3/2/20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4970D6-D240-9F46-ABB2-1FB65A5D327E}"/>
              </a:ext>
            </a:extLst>
          </p:cNvPr>
          <p:cNvSpPr/>
          <p:nvPr userDrawn="1"/>
        </p:nvSpPr>
        <p:spPr>
          <a:xfrm>
            <a:off x="0" y="0"/>
            <a:ext cx="12192000" cy="19878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838200" y="2166729"/>
            <a:ext cx="10515600" cy="40102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00441F-A150-2743-A55C-D11ABFDF5836}" type="datetime1">
              <a:rPr lang="en-US" smtClean="0"/>
              <a:t>3/2/20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322614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Yellow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4970D6-D240-9F46-ABB2-1FB65A5D327E}"/>
              </a:ext>
            </a:extLst>
          </p:cNvPr>
          <p:cNvSpPr/>
          <p:nvPr userDrawn="1"/>
        </p:nvSpPr>
        <p:spPr>
          <a:xfrm>
            <a:off x="0" y="0"/>
            <a:ext cx="12192000" cy="198782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838200" y="2166729"/>
            <a:ext cx="10515600" cy="40102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00A3C7-1326-D245-A7A4-9DB425E699C1}" type="datetime1">
              <a:rPr lang="en-US" smtClean="0"/>
              <a:t>3/2/20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92272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Green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4970D6-D240-9F46-ABB2-1FB65A5D327E}"/>
              </a:ext>
            </a:extLst>
          </p:cNvPr>
          <p:cNvSpPr/>
          <p:nvPr userDrawn="1"/>
        </p:nvSpPr>
        <p:spPr>
          <a:xfrm>
            <a:off x="0" y="0"/>
            <a:ext cx="12192000" cy="198782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838200" y="2166729"/>
            <a:ext cx="10515600" cy="40102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1474D8-C0CE-1545-BD0C-F81B93A538B9}" type="datetime1">
              <a:rPr lang="en-US" smtClean="0"/>
              <a:t>3/2/20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6082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Pink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4970D6-D240-9F46-ABB2-1FB65A5D327E}"/>
              </a:ext>
            </a:extLst>
          </p:cNvPr>
          <p:cNvSpPr/>
          <p:nvPr userDrawn="1"/>
        </p:nvSpPr>
        <p:spPr>
          <a:xfrm>
            <a:off x="0" y="0"/>
            <a:ext cx="12192000" cy="198782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838200" y="2166729"/>
            <a:ext cx="10515600" cy="40102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68D494-7ACA-C044-AED7-7F7978C7AE79}" type="datetime1">
              <a:rPr lang="en-US" smtClean="0"/>
              <a:t>3/2/20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017600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Purple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4970D6-D240-9F46-ABB2-1FB65A5D327E}"/>
              </a:ext>
            </a:extLst>
          </p:cNvPr>
          <p:cNvSpPr/>
          <p:nvPr userDrawn="1"/>
        </p:nvSpPr>
        <p:spPr>
          <a:xfrm>
            <a:off x="0" y="0"/>
            <a:ext cx="12192000" cy="19878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838200" y="2166729"/>
            <a:ext cx="10515600" cy="40102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DF4F28-03A2-E245-8F73-137090B876FA}" type="datetime1">
              <a:rPr lang="en-US" smtClean="0"/>
              <a:t>3/2/20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544483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Dark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4970D6-D240-9F46-ABB2-1FB65A5D327E}"/>
              </a:ext>
            </a:extLst>
          </p:cNvPr>
          <p:cNvSpPr/>
          <p:nvPr userDrawn="1"/>
        </p:nvSpPr>
        <p:spPr>
          <a:xfrm>
            <a:off x="0" y="0"/>
            <a:ext cx="12192000" cy="19878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838200" y="2166729"/>
            <a:ext cx="10515600" cy="40102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5419CB-BAEA-5B45-A0F5-F3E8C33447DF}" type="datetime1">
              <a:rPr lang="en-US" smtClean="0"/>
              <a:t>3/2/20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207438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b="1" i="0">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Helvetica Neue Medium" panose="02000503000000020004" pitchFamily="2" charset="0"/>
                <a:ea typeface="Helvetica Neue Medium" panose="02000503000000020004" pitchFamily="2" charset="0"/>
                <a:cs typeface="Helvetica Neue Medium"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2EF8B52-8EF6-3446-8E1A-D0B7F71930B6}" type="datetime1">
              <a:rPr lang="en-US" smtClean="0"/>
              <a:t>3/2/20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14145909"/>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Yellow Title Slide">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b="1" i="0">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Helvetica Neue Medium" panose="02000503000000020004" pitchFamily="2" charset="0"/>
                <a:ea typeface="Helvetica Neue Medium" panose="02000503000000020004" pitchFamily="2" charset="0"/>
                <a:cs typeface="Helvetica Neue Medium"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C0A65D0-CCAB-6B49-B7A8-17A93F61C2DA}" type="datetime1">
              <a:rPr lang="en-US" smtClean="0"/>
              <a:t>3/2/20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57381907"/>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FBFF72-9C9D-7E4A-BB9E-491D8E9DE014}" type="datetime1">
              <a:rPr lang="en-US" smtClean="0"/>
              <a:t>3/2/20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Green Title Slid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b="1" i="0">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Helvetica Neue Medium" panose="02000503000000020004" pitchFamily="2" charset="0"/>
                <a:ea typeface="Helvetica Neue Medium" panose="02000503000000020004" pitchFamily="2" charset="0"/>
                <a:cs typeface="Helvetica Neue Medium"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D24BF4F-1797-0344-8279-CA9673D26F51}" type="datetime1">
              <a:rPr lang="en-US" smtClean="0"/>
              <a:t>3/2/20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43572133"/>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Pink Title Slide">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b="1" i="0">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Helvetica Neue Medium" panose="02000503000000020004" pitchFamily="2" charset="0"/>
                <a:ea typeface="Helvetica Neue Medium" panose="02000503000000020004" pitchFamily="2" charset="0"/>
                <a:cs typeface="Helvetica Neue Medium"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ADDC668-7F69-404A-A4A1-F263282C0898}" type="datetime1">
              <a:rPr lang="en-US" smtClean="0"/>
              <a:t>3/2/20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93956510"/>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Purple 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b="1" i="0">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Helvetica Neue Medium" panose="02000503000000020004" pitchFamily="2" charset="0"/>
                <a:ea typeface="Helvetica Neue Medium" panose="02000503000000020004" pitchFamily="2" charset="0"/>
                <a:cs typeface="Helvetica Neue Medium"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2FD8B10-FC5D-8944-A8E5-2E906CA6B8FE}" type="datetime1">
              <a:rPr lang="en-US" smtClean="0"/>
              <a:t>3/2/20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11781407"/>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ark 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b="1" i="0">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Helvetica Neue Medium" panose="02000503000000020004" pitchFamily="2" charset="0"/>
                <a:ea typeface="Helvetica Neue Medium" panose="02000503000000020004" pitchFamily="2" charset="0"/>
                <a:cs typeface="Helvetica Neue Medium"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545237C-EC51-454A-A4EE-1D6F010249DA}" type="datetime1">
              <a:rPr lang="en-US" smtClean="0"/>
              <a:t>3/2/20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65135047"/>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ccented Aside">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833858C-1DC9-3449-BA97-84AEBDBB6981}"/>
              </a:ext>
            </a:extLst>
          </p:cNvPr>
          <p:cNvSpPr/>
          <p:nvPr userDrawn="1"/>
        </p:nvSpPr>
        <p:spPr>
          <a:xfrm>
            <a:off x="-109330" y="-79513"/>
            <a:ext cx="3935895" cy="70170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Rectangle 8">
            <a:extLst>
              <a:ext uri="{FF2B5EF4-FFF2-40B4-BE49-F238E27FC236}">
                <a16:creationId xmlns:a16="http://schemas.microsoft.com/office/drawing/2014/main" id="{B84D9DAC-8896-4E4D-9A4D-63EBD4C97557}"/>
              </a:ext>
            </a:extLst>
          </p:cNvPr>
          <p:cNvSpPr/>
          <p:nvPr userDrawn="1"/>
        </p:nvSpPr>
        <p:spPr>
          <a:xfrm>
            <a:off x="-109330" y="-79513"/>
            <a:ext cx="745434" cy="701702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56D461-AC42-0845-AD5E-14DAA2D3A935}"/>
              </a:ext>
            </a:extLst>
          </p:cNvPr>
          <p:cNvSpPr>
            <a:spLocks noGrp="1"/>
          </p:cNvSpPr>
          <p:nvPr>
            <p:ph type="title"/>
          </p:nvPr>
        </p:nvSpPr>
        <p:spPr>
          <a:xfrm>
            <a:off x="838200" y="815009"/>
            <a:ext cx="2743200" cy="2613991"/>
          </a:xfrm>
        </p:spPr>
        <p:txBody>
          <a:bodyPr anchor="b">
            <a:normAutofit/>
          </a:bodyPr>
          <a:lstStyle>
            <a:lvl1pPr>
              <a:defRPr sz="3600">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5DE1F807-089B-8040-95B9-3D5DD203BA8E}"/>
              </a:ext>
            </a:extLst>
          </p:cNvPr>
          <p:cNvSpPr>
            <a:spLocks noGrp="1"/>
          </p:cNvSpPr>
          <p:nvPr>
            <p:ph type="dt" sz="half" idx="10"/>
          </p:nvPr>
        </p:nvSpPr>
        <p:spPr/>
        <p:txBody>
          <a:bodyPr/>
          <a:lstStyle>
            <a:lvl1pPr>
              <a:defRPr>
                <a:solidFill>
                  <a:schemeClr val="bg1"/>
                </a:solidFill>
              </a:defRPr>
            </a:lvl1pPr>
          </a:lstStyle>
          <a:p>
            <a:fld id="{C8F3DA29-67F5-E147-9351-913F5EFBCDD5}" type="datetime1">
              <a:rPr lang="en-US" smtClean="0"/>
              <a:t>3/2/20</a:t>
            </a:fld>
            <a:endParaRPr lang="en-US"/>
          </a:p>
        </p:txBody>
      </p:sp>
      <p:sp>
        <p:nvSpPr>
          <p:cNvPr id="4" name="Footer Placeholder 3">
            <a:extLst>
              <a:ext uri="{FF2B5EF4-FFF2-40B4-BE49-F238E27FC236}">
                <a16:creationId xmlns:a16="http://schemas.microsoft.com/office/drawing/2014/main" id="{03825FFC-F3E7-114A-95AE-F8DAF9A97BE5}"/>
              </a:ext>
            </a:extLst>
          </p:cNvPr>
          <p:cNvSpPr>
            <a:spLocks noGrp="1"/>
          </p:cNvSpPr>
          <p:nvPr>
            <p:ph type="ftr" sz="quarter" idx="11"/>
          </p:nvPr>
        </p:nvSpPr>
        <p:spPr/>
        <p:txBody>
          <a:bodyPr/>
          <a:lstStyle>
            <a:lvl1pPr>
              <a:defRPr>
                <a:solidFill>
                  <a:schemeClr val="tx1"/>
                </a:solidFill>
              </a:defRPr>
            </a:lvl1pPr>
          </a:lstStyle>
          <a:p>
            <a:endParaRPr lang="en-US"/>
          </a:p>
        </p:txBody>
      </p:sp>
      <p:sp>
        <p:nvSpPr>
          <p:cNvPr id="5" name="Slide Number Placeholder 4">
            <a:extLst>
              <a:ext uri="{FF2B5EF4-FFF2-40B4-BE49-F238E27FC236}">
                <a16:creationId xmlns:a16="http://schemas.microsoft.com/office/drawing/2014/main" id="{1076953F-5F09-184F-A1F2-77DA862F106F}"/>
              </a:ext>
            </a:extLst>
          </p:cNvPr>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pPr/>
              <a:t>‹#›</a:t>
            </a:fld>
            <a:endParaRPr lang="en-US"/>
          </a:p>
        </p:txBody>
      </p:sp>
      <p:sp>
        <p:nvSpPr>
          <p:cNvPr id="14" name="Content Placeholder 13">
            <a:extLst>
              <a:ext uri="{FF2B5EF4-FFF2-40B4-BE49-F238E27FC236}">
                <a16:creationId xmlns:a16="http://schemas.microsoft.com/office/drawing/2014/main" id="{3A0301F4-44C2-B146-A9B5-EF795C623323}"/>
              </a:ext>
            </a:extLst>
          </p:cNvPr>
          <p:cNvSpPr>
            <a:spLocks noGrp="1"/>
          </p:cNvSpPr>
          <p:nvPr>
            <p:ph sz="quarter" idx="14"/>
          </p:nvPr>
        </p:nvSpPr>
        <p:spPr>
          <a:xfrm>
            <a:off x="4363278" y="815009"/>
            <a:ext cx="7285383" cy="5158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
            <a:extLst>
              <a:ext uri="{FF2B5EF4-FFF2-40B4-BE49-F238E27FC236}">
                <a16:creationId xmlns:a16="http://schemas.microsoft.com/office/drawing/2014/main" id="{E9D554D7-3287-514F-BC7E-51D76B4763DD}"/>
              </a:ext>
            </a:extLst>
          </p:cNvPr>
          <p:cNvSpPr>
            <a:spLocks noGrp="1"/>
          </p:cNvSpPr>
          <p:nvPr>
            <p:ph type="body" idx="1"/>
          </p:nvPr>
        </p:nvSpPr>
        <p:spPr>
          <a:xfrm>
            <a:off x="838200" y="3588026"/>
            <a:ext cx="2743200" cy="2286000"/>
          </a:xfrm>
        </p:spPr>
        <p:txBody>
          <a:bodyPr/>
          <a:lstStyle>
            <a:lvl1pPr marL="0" indent="0">
              <a:buNone/>
              <a:defRPr sz="2400" b="0" i="0">
                <a:solidFill>
                  <a:schemeClr val="bg2"/>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Text Placeholder 2">
            <a:extLst>
              <a:ext uri="{FF2B5EF4-FFF2-40B4-BE49-F238E27FC236}">
                <a16:creationId xmlns:a16="http://schemas.microsoft.com/office/drawing/2014/main" id="{7511394A-C800-0441-8B5F-F80E9738BE61}"/>
              </a:ext>
            </a:extLst>
          </p:cNvPr>
          <p:cNvSpPr>
            <a:spLocks noGrp="1"/>
          </p:cNvSpPr>
          <p:nvPr>
            <p:ph type="body" idx="15"/>
          </p:nvPr>
        </p:nvSpPr>
        <p:spPr>
          <a:xfrm rot="16200000">
            <a:off x="-2208144" y="3039717"/>
            <a:ext cx="5059017" cy="609600"/>
          </a:xfrm>
        </p:spPr>
        <p:txBody>
          <a:bodyPr anchor="ctr"/>
          <a:lstStyle>
            <a:lvl1pPr marL="0" indent="0" algn="ctr">
              <a:buNone/>
              <a:defRPr sz="2400" b="0" i="0">
                <a:solidFill>
                  <a:schemeClr val="accent1">
                    <a:lumMod val="60000"/>
                    <a:lumOff val="4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27602428"/>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Yellow Accented Aside">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833858C-1DC9-3449-BA97-84AEBDBB6981}"/>
              </a:ext>
            </a:extLst>
          </p:cNvPr>
          <p:cNvSpPr/>
          <p:nvPr userDrawn="1"/>
        </p:nvSpPr>
        <p:spPr>
          <a:xfrm>
            <a:off x="-109330" y="-79513"/>
            <a:ext cx="3935895" cy="701702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Rectangle 8">
            <a:extLst>
              <a:ext uri="{FF2B5EF4-FFF2-40B4-BE49-F238E27FC236}">
                <a16:creationId xmlns:a16="http://schemas.microsoft.com/office/drawing/2014/main" id="{B84D9DAC-8896-4E4D-9A4D-63EBD4C97557}"/>
              </a:ext>
            </a:extLst>
          </p:cNvPr>
          <p:cNvSpPr/>
          <p:nvPr userDrawn="1"/>
        </p:nvSpPr>
        <p:spPr>
          <a:xfrm>
            <a:off x="-109330" y="-79513"/>
            <a:ext cx="745434" cy="701702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56D461-AC42-0845-AD5E-14DAA2D3A935}"/>
              </a:ext>
            </a:extLst>
          </p:cNvPr>
          <p:cNvSpPr>
            <a:spLocks noGrp="1"/>
          </p:cNvSpPr>
          <p:nvPr>
            <p:ph type="title"/>
          </p:nvPr>
        </p:nvSpPr>
        <p:spPr>
          <a:xfrm>
            <a:off x="838200" y="815009"/>
            <a:ext cx="2743200" cy="2613991"/>
          </a:xfrm>
        </p:spPr>
        <p:txBody>
          <a:bodyPr anchor="b">
            <a:normAutofit/>
          </a:bodyPr>
          <a:lstStyle>
            <a:lvl1pPr>
              <a:defRPr sz="3600">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5DE1F807-089B-8040-95B9-3D5DD203BA8E}"/>
              </a:ext>
            </a:extLst>
          </p:cNvPr>
          <p:cNvSpPr>
            <a:spLocks noGrp="1"/>
          </p:cNvSpPr>
          <p:nvPr>
            <p:ph type="dt" sz="half" idx="10"/>
          </p:nvPr>
        </p:nvSpPr>
        <p:spPr/>
        <p:txBody>
          <a:bodyPr/>
          <a:lstStyle>
            <a:lvl1pPr>
              <a:defRPr>
                <a:solidFill>
                  <a:schemeClr val="bg1"/>
                </a:solidFill>
              </a:defRPr>
            </a:lvl1pPr>
          </a:lstStyle>
          <a:p>
            <a:fld id="{2BC00B44-71A3-F246-9A0B-05CBF0B1A8AF}" type="datetime1">
              <a:rPr lang="en-US" smtClean="0"/>
              <a:t>3/2/20</a:t>
            </a:fld>
            <a:endParaRPr lang="en-US"/>
          </a:p>
        </p:txBody>
      </p:sp>
      <p:sp>
        <p:nvSpPr>
          <p:cNvPr id="4" name="Footer Placeholder 3">
            <a:extLst>
              <a:ext uri="{FF2B5EF4-FFF2-40B4-BE49-F238E27FC236}">
                <a16:creationId xmlns:a16="http://schemas.microsoft.com/office/drawing/2014/main" id="{03825FFC-F3E7-114A-95AE-F8DAF9A97BE5}"/>
              </a:ext>
            </a:extLst>
          </p:cNvPr>
          <p:cNvSpPr>
            <a:spLocks noGrp="1"/>
          </p:cNvSpPr>
          <p:nvPr>
            <p:ph type="ftr" sz="quarter" idx="11"/>
          </p:nvPr>
        </p:nvSpPr>
        <p:spPr/>
        <p:txBody>
          <a:bodyPr/>
          <a:lstStyle>
            <a:lvl1pPr>
              <a:defRPr>
                <a:solidFill>
                  <a:schemeClr val="tx1"/>
                </a:solidFill>
              </a:defRPr>
            </a:lvl1pPr>
          </a:lstStyle>
          <a:p>
            <a:endParaRPr lang="en-US"/>
          </a:p>
        </p:txBody>
      </p:sp>
      <p:sp>
        <p:nvSpPr>
          <p:cNvPr id="5" name="Slide Number Placeholder 4">
            <a:extLst>
              <a:ext uri="{FF2B5EF4-FFF2-40B4-BE49-F238E27FC236}">
                <a16:creationId xmlns:a16="http://schemas.microsoft.com/office/drawing/2014/main" id="{1076953F-5F09-184F-A1F2-77DA862F106F}"/>
              </a:ext>
            </a:extLst>
          </p:cNvPr>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pPr/>
              <a:t>‹#›</a:t>
            </a:fld>
            <a:endParaRPr lang="en-US"/>
          </a:p>
        </p:txBody>
      </p:sp>
      <p:sp>
        <p:nvSpPr>
          <p:cNvPr id="14" name="Content Placeholder 13">
            <a:extLst>
              <a:ext uri="{FF2B5EF4-FFF2-40B4-BE49-F238E27FC236}">
                <a16:creationId xmlns:a16="http://schemas.microsoft.com/office/drawing/2014/main" id="{3A0301F4-44C2-B146-A9B5-EF795C623323}"/>
              </a:ext>
            </a:extLst>
          </p:cNvPr>
          <p:cNvSpPr>
            <a:spLocks noGrp="1"/>
          </p:cNvSpPr>
          <p:nvPr>
            <p:ph sz="quarter" idx="14"/>
          </p:nvPr>
        </p:nvSpPr>
        <p:spPr>
          <a:xfrm>
            <a:off x="4363278" y="815009"/>
            <a:ext cx="7285383" cy="5158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
            <a:extLst>
              <a:ext uri="{FF2B5EF4-FFF2-40B4-BE49-F238E27FC236}">
                <a16:creationId xmlns:a16="http://schemas.microsoft.com/office/drawing/2014/main" id="{E9D554D7-3287-514F-BC7E-51D76B4763DD}"/>
              </a:ext>
            </a:extLst>
          </p:cNvPr>
          <p:cNvSpPr>
            <a:spLocks noGrp="1"/>
          </p:cNvSpPr>
          <p:nvPr>
            <p:ph type="body" idx="1"/>
          </p:nvPr>
        </p:nvSpPr>
        <p:spPr>
          <a:xfrm>
            <a:off x="838200" y="3588026"/>
            <a:ext cx="2743200" cy="2286000"/>
          </a:xfrm>
        </p:spPr>
        <p:txBody>
          <a:bodyPr/>
          <a:lstStyle>
            <a:lvl1pPr marL="0" indent="0">
              <a:buNone/>
              <a:defRPr sz="2400" b="0" i="0">
                <a:solidFill>
                  <a:schemeClr val="bg2"/>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Text Placeholder 2">
            <a:extLst>
              <a:ext uri="{FF2B5EF4-FFF2-40B4-BE49-F238E27FC236}">
                <a16:creationId xmlns:a16="http://schemas.microsoft.com/office/drawing/2014/main" id="{7511394A-C800-0441-8B5F-F80E9738BE61}"/>
              </a:ext>
            </a:extLst>
          </p:cNvPr>
          <p:cNvSpPr>
            <a:spLocks noGrp="1"/>
          </p:cNvSpPr>
          <p:nvPr>
            <p:ph type="body" idx="15"/>
          </p:nvPr>
        </p:nvSpPr>
        <p:spPr>
          <a:xfrm rot="16200000">
            <a:off x="-2208144" y="3039717"/>
            <a:ext cx="5059017" cy="609600"/>
          </a:xfrm>
        </p:spPr>
        <p:txBody>
          <a:bodyPr anchor="ctr"/>
          <a:lstStyle>
            <a:lvl1pPr marL="0" indent="0" algn="ctr">
              <a:buNone/>
              <a:defRPr sz="2400" b="0" i="0">
                <a:solidFill>
                  <a:schemeClr val="accent3"/>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75049651"/>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nk Accented Aside">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833858C-1DC9-3449-BA97-84AEBDBB6981}"/>
              </a:ext>
            </a:extLst>
          </p:cNvPr>
          <p:cNvSpPr/>
          <p:nvPr userDrawn="1"/>
        </p:nvSpPr>
        <p:spPr>
          <a:xfrm>
            <a:off x="-109330" y="-79513"/>
            <a:ext cx="3935895" cy="7017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Rectangle 8">
            <a:extLst>
              <a:ext uri="{FF2B5EF4-FFF2-40B4-BE49-F238E27FC236}">
                <a16:creationId xmlns:a16="http://schemas.microsoft.com/office/drawing/2014/main" id="{B84D9DAC-8896-4E4D-9A4D-63EBD4C97557}"/>
              </a:ext>
            </a:extLst>
          </p:cNvPr>
          <p:cNvSpPr/>
          <p:nvPr userDrawn="1"/>
        </p:nvSpPr>
        <p:spPr>
          <a:xfrm>
            <a:off x="-109330" y="-79513"/>
            <a:ext cx="745434" cy="701702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56D461-AC42-0845-AD5E-14DAA2D3A935}"/>
              </a:ext>
            </a:extLst>
          </p:cNvPr>
          <p:cNvSpPr>
            <a:spLocks noGrp="1"/>
          </p:cNvSpPr>
          <p:nvPr>
            <p:ph type="title"/>
          </p:nvPr>
        </p:nvSpPr>
        <p:spPr>
          <a:xfrm>
            <a:off x="838200" y="815009"/>
            <a:ext cx="2743200" cy="2613991"/>
          </a:xfrm>
        </p:spPr>
        <p:txBody>
          <a:bodyPr anchor="b">
            <a:normAutofit/>
          </a:bodyPr>
          <a:lstStyle>
            <a:lvl1pPr>
              <a:defRPr sz="3600">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5DE1F807-089B-8040-95B9-3D5DD203BA8E}"/>
              </a:ext>
            </a:extLst>
          </p:cNvPr>
          <p:cNvSpPr>
            <a:spLocks noGrp="1"/>
          </p:cNvSpPr>
          <p:nvPr>
            <p:ph type="dt" sz="half" idx="10"/>
          </p:nvPr>
        </p:nvSpPr>
        <p:spPr/>
        <p:txBody>
          <a:bodyPr/>
          <a:lstStyle>
            <a:lvl1pPr>
              <a:defRPr>
                <a:solidFill>
                  <a:schemeClr val="bg1"/>
                </a:solidFill>
              </a:defRPr>
            </a:lvl1pPr>
          </a:lstStyle>
          <a:p>
            <a:fld id="{C20299D2-3805-7A49-8D61-E6758243C9E5}" type="datetime1">
              <a:rPr lang="en-US" smtClean="0"/>
              <a:t>3/2/20</a:t>
            </a:fld>
            <a:endParaRPr lang="en-US"/>
          </a:p>
        </p:txBody>
      </p:sp>
      <p:sp>
        <p:nvSpPr>
          <p:cNvPr id="4" name="Footer Placeholder 3">
            <a:extLst>
              <a:ext uri="{FF2B5EF4-FFF2-40B4-BE49-F238E27FC236}">
                <a16:creationId xmlns:a16="http://schemas.microsoft.com/office/drawing/2014/main" id="{03825FFC-F3E7-114A-95AE-F8DAF9A97BE5}"/>
              </a:ext>
            </a:extLst>
          </p:cNvPr>
          <p:cNvSpPr>
            <a:spLocks noGrp="1"/>
          </p:cNvSpPr>
          <p:nvPr>
            <p:ph type="ftr" sz="quarter" idx="11"/>
          </p:nvPr>
        </p:nvSpPr>
        <p:spPr/>
        <p:txBody>
          <a:bodyPr/>
          <a:lstStyle>
            <a:lvl1pPr>
              <a:defRPr>
                <a:solidFill>
                  <a:schemeClr val="tx1"/>
                </a:solidFill>
              </a:defRPr>
            </a:lvl1pPr>
          </a:lstStyle>
          <a:p>
            <a:endParaRPr lang="en-US"/>
          </a:p>
        </p:txBody>
      </p:sp>
      <p:sp>
        <p:nvSpPr>
          <p:cNvPr id="5" name="Slide Number Placeholder 4">
            <a:extLst>
              <a:ext uri="{FF2B5EF4-FFF2-40B4-BE49-F238E27FC236}">
                <a16:creationId xmlns:a16="http://schemas.microsoft.com/office/drawing/2014/main" id="{1076953F-5F09-184F-A1F2-77DA862F106F}"/>
              </a:ext>
            </a:extLst>
          </p:cNvPr>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pPr/>
              <a:t>‹#›</a:t>
            </a:fld>
            <a:endParaRPr lang="en-US"/>
          </a:p>
        </p:txBody>
      </p:sp>
      <p:sp>
        <p:nvSpPr>
          <p:cNvPr id="14" name="Content Placeholder 13">
            <a:extLst>
              <a:ext uri="{FF2B5EF4-FFF2-40B4-BE49-F238E27FC236}">
                <a16:creationId xmlns:a16="http://schemas.microsoft.com/office/drawing/2014/main" id="{3A0301F4-44C2-B146-A9B5-EF795C623323}"/>
              </a:ext>
            </a:extLst>
          </p:cNvPr>
          <p:cNvSpPr>
            <a:spLocks noGrp="1"/>
          </p:cNvSpPr>
          <p:nvPr>
            <p:ph sz="quarter" idx="14"/>
          </p:nvPr>
        </p:nvSpPr>
        <p:spPr>
          <a:xfrm>
            <a:off x="4363278" y="815009"/>
            <a:ext cx="7285383" cy="5158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
            <a:extLst>
              <a:ext uri="{FF2B5EF4-FFF2-40B4-BE49-F238E27FC236}">
                <a16:creationId xmlns:a16="http://schemas.microsoft.com/office/drawing/2014/main" id="{E9D554D7-3287-514F-BC7E-51D76B4763DD}"/>
              </a:ext>
            </a:extLst>
          </p:cNvPr>
          <p:cNvSpPr>
            <a:spLocks noGrp="1"/>
          </p:cNvSpPr>
          <p:nvPr>
            <p:ph type="body" idx="1"/>
          </p:nvPr>
        </p:nvSpPr>
        <p:spPr>
          <a:xfrm>
            <a:off x="838200" y="3588026"/>
            <a:ext cx="2743200" cy="2286000"/>
          </a:xfrm>
        </p:spPr>
        <p:txBody>
          <a:bodyPr/>
          <a:lstStyle>
            <a:lvl1pPr marL="0" indent="0">
              <a:buNone/>
              <a:defRPr sz="2400" b="0" i="0">
                <a:solidFill>
                  <a:schemeClr val="bg2"/>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Text Placeholder 2">
            <a:extLst>
              <a:ext uri="{FF2B5EF4-FFF2-40B4-BE49-F238E27FC236}">
                <a16:creationId xmlns:a16="http://schemas.microsoft.com/office/drawing/2014/main" id="{7511394A-C800-0441-8B5F-F80E9738BE61}"/>
              </a:ext>
            </a:extLst>
          </p:cNvPr>
          <p:cNvSpPr>
            <a:spLocks noGrp="1"/>
          </p:cNvSpPr>
          <p:nvPr>
            <p:ph type="body" idx="15"/>
          </p:nvPr>
        </p:nvSpPr>
        <p:spPr>
          <a:xfrm rot="16200000">
            <a:off x="-2208144" y="3039717"/>
            <a:ext cx="5059017" cy="609600"/>
          </a:xfrm>
        </p:spPr>
        <p:txBody>
          <a:bodyPr anchor="ctr"/>
          <a:lstStyle>
            <a:lvl1pPr marL="0" indent="0" algn="ctr">
              <a:buNone/>
              <a:defRPr sz="2400" b="0" i="0">
                <a:solidFill>
                  <a:schemeClr val="accent6">
                    <a:lumMod val="60000"/>
                    <a:lumOff val="4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99870269"/>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reen Accented Aside">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833858C-1DC9-3449-BA97-84AEBDBB6981}"/>
              </a:ext>
            </a:extLst>
          </p:cNvPr>
          <p:cNvSpPr/>
          <p:nvPr userDrawn="1"/>
        </p:nvSpPr>
        <p:spPr>
          <a:xfrm>
            <a:off x="-109330" y="-79513"/>
            <a:ext cx="3935895" cy="70170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Rectangle 8">
            <a:extLst>
              <a:ext uri="{FF2B5EF4-FFF2-40B4-BE49-F238E27FC236}">
                <a16:creationId xmlns:a16="http://schemas.microsoft.com/office/drawing/2014/main" id="{B84D9DAC-8896-4E4D-9A4D-63EBD4C97557}"/>
              </a:ext>
            </a:extLst>
          </p:cNvPr>
          <p:cNvSpPr/>
          <p:nvPr userDrawn="1"/>
        </p:nvSpPr>
        <p:spPr>
          <a:xfrm>
            <a:off x="-109330" y="-79513"/>
            <a:ext cx="745434" cy="701702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56D461-AC42-0845-AD5E-14DAA2D3A935}"/>
              </a:ext>
            </a:extLst>
          </p:cNvPr>
          <p:cNvSpPr>
            <a:spLocks noGrp="1"/>
          </p:cNvSpPr>
          <p:nvPr>
            <p:ph type="title"/>
          </p:nvPr>
        </p:nvSpPr>
        <p:spPr>
          <a:xfrm>
            <a:off x="838200" y="815009"/>
            <a:ext cx="2743200" cy="2613991"/>
          </a:xfrm>
        </p:spPr>
        <p:txBody>
          <a:bodyPr anchor="b">
            <a:normAutofit/>
          </a:bodyPr>
          <a:lstStyle>
            <a:lvl1pPr>
              <a:defRPr sz="3600">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5DE1F807-089B-8040-95B9-3D5DD203BA8E}"/>
              </a:ext>
            </a:extLst>
          </p:cNvPr>
          <p:cNvSpPr>
            <a:spLocks noGrp="1"/>
          </p:cNvSpPr>
          <p:nvPr>
            <p:ph type="dt" sz="half" idx="10"/>
          </p:nvPr>
        </p:nvSpPr>
        <p:spPr/>
        <p:txBody>
          <a:bodyPr/>
          <a:lstStyle>
            <a:lvl1pPr>
              <a:defRPr>
                <a:solidFill>
                  <a:schemeClr val="bg1"/>
                </a:solidFill>
              </a:defRPr>
            </a:lvl1pPr>
          </a:lstStyle>
          <a:p>
            <a:fld id="{541500A1-94A1-0447-AD57-F6765AB427CC}" type="datetime1">
              <a:rPr lang="en-US" smtClean="0"/>
              <a:t>3/2/20</a:t>
            </a:fld>
            <a:endParaRPr lang="en-US"/>
          </a:p>
        </p:txBody>
      </p:sp>
      <p:sp>
        <p:nvSpPr>
          <p:cNvPr id="4" name="Footer Placeholder 3">
            <a:extLst>
              <a:ext uri="{FF2B5EF4-FFF2-40B4-BE49-F238E27FC236}">
                <a16:creationId xmlns:a16="http://schemas.microsoft.com/office/drawing/2014/main" id="{03825FFC-F3E7-114A-95AE-F8DAF9A97BE5}"/>
              </a:ext>
            </a:extLst>
          </p:cNvPr>
          <p:cNvSpPr>
            <a:spLocks noGrp="1"/>
          </p:cNvSpPr>
          <p:nvPr>
            <p:ph type="ftr" sz="quarter" idx="11"/>
          </p:nvPr>
        </p:nvSpPr>
        <p:spPr/>
        <p:txBody>
          <a:bodyPr/>
          <a:lstStyle>
            <a:lvl1pPr>
              <a:defRPr>
                <a:solidFill>
                  <a:schemeClr val="tx1"/>
                </a:solidFill>
              </a:defRPr>
            </a:lvl1pPr>
          </a:lstStyle>
          <a:p>
            <a:endParaRPr lang="en-US"/>
          </a:p>
        </p:txBody>
      </p:sp>
      <p:sp>
        <p:nvSpPr>
          <p:cNvPr id="5" name="Slide Number Placeholder 4">
            <a:extLst>
              <a:ext uri="{FF2B5EF4-FFF2-40B4-BE49-F238E27FC236}">
                <a16:creationId xmlns:a16="http://schemas.microsoft.com/office/drawing/2014/main" id="{1076953F-5F09-184F-A1F2-77DA862F106F}"/>
              </a:ext>
            </a:extLst>
          </p:cNvPr>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pPr/>
              <a:t>‹#›</a:t>
            </a:fld>
            <a:endParaRPr lang="en-US"/>
          </a:p>
        </p:txBody>
      </p:sp>
      <p:sp>
        <p:nvSpPr>
          <p:cNvPr id="14" name="Content Placeholder 13">
            <a:extLst>
              <a:ext uri="{FF2B5EF4-FFF2-40B4-BE49-F238E27FC236}">
                <a16:creationId xmlns:a16="http://schemas.microsoft.com/office/drawing/2014/main" id="{3A0301F4-44C2-B146-A9B5-EF795C623323}"/>
              </a:ext>
            </a:extLst>
          </p:cNvPr>
          <p:cNvSpPr>
            <a:spLocks noGrp="1"/>
          </p:cNvSpPr>
          <p:nvPr>
            <p:ph sz="quarter" idx="14"/>
          </p:nvPr>
        </p:nvSpPr>
        <p:spPr>
          <a:xfrm>
            <a:off x="4363278" y="815009"/>
            <a:ext cx="7285383" cy="5158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
            <a:extLst>
              <a:ext uri="{FF2B5EF4-FFF2-40B4-BE49-F238E27FC236}">
                <a16:creationId xmlns:a16="http://schemas.microsoft.com/office/drawing/2014/main" id="{E9D554D7-3287-514F-BC7E-51D76B4763DD}"/>
              </a:ext>
            </a:extLst>
          </p:cNvPr>
          <p:cNvSpPr>
            <a:spLocks noGrp="1"/>
          </p:cNvSpPr>
          <p:nvPr>
            <p:ph type="body" idx="1"/>
          </p:nvPr>
        </p:nvSpPr>
        <p:spPr>
          <a:xfrm>
            <a:off x="838200" y="3588026"/>
            <a:ext cx="2743200" cy="2286000"/>
          </a:xfrm>
        </p:spPr>
        <p:txBody>
          <a:bodyPr/>
          <a:lstStyle>
            <a:lvl1pPr marL="0" indent="0">
              <a:buNone/>
              <a:defRPr sz="2400" b="0" i="0">
                <a:solidFill>
                  <a:schemeClr val="bg2"/>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Text Placeholder 2">
            <a:extLst>
              <a:ext uri="{FF2B5EF4-FFF2-40B4-BE49-F238E27FC236}">
                <a16:creationId xmlns:a16="http://schemas.microsoft.com/office/drawing/2014/main" id="{7511394A-C800-0441-8B5F-F80E9738BE61}"/>
              </a:ext>
            </a:extLst>
          </p:cNvPr>
          <p:cNvSpPr>
            <a:spLocks noGrp="1"/>
          </p:cNvSpPr>
          <p:nvPr>
            <p:ph type="body" idx="15"/>
          </p:nvPr>
        </p:nvSpPr>
        <p:spPr>
          <a:xfrm rot="16200000">
            <a:off x="-2208144" y="3039717"/>
            <a:ext cx="5059017" cy="609600"/>
          </a:xfrm>
        </p:spPr>
        <p:txBody>
          <a:bodyPr anchor="ctr"/>
          <a:lstStyle>
            <a:lvl1pPr marL="0" indent="0" algn="ctr">
              <a:buNone/>
              <a:defRPr sz="2400" b="0" i="0">
                <a:solidFill>
                  <a:schemeClr val="accent4">
                    <a:lumMod val="60000"/>
                    <a:lumOff val="4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11951434"/>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urple Accented Aside">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833858C-1DC9-3449-BA97-84AEBDBB6981}"/>
              </a:ext>
            </a:extLst>
          </p:cNvPr>
          <p:cNvSpPr/>
          <p:nvPr userDrawn="1"/>
        </p:nvSpPr>
        <p:spPr>
          <a:xfrm>
            <a:off x="-109330" y="-79513"/>
            <a:ext cx="3935895" cy="70170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Rectangle 8">
            <a:extLst>
              <a:ext uri="{FF2B5EF4-FFF2-40B4-BE49-F238E27FC236}">
                <a16:creationId xmlns:a16="http://schemas.microsoft.com/office/drawing/2014/main" id="{B84D9DAC-8896-4E4D-9A4D-63EBD4C97557}"/>
              </a:ext>
            </a:extLst>
          </p:cNvPr>
          <p:cNvSpPr/>
          <p:nvPr userDrawn="1"/>
        </p:nvSpPr>
        <p:spPr>
          <a:xfrm>
            <a:off x="-109330" y="-79513"/>
            <a:ext cx="745434" cy="701702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56D461-AC42-0845-AD5E-14DAA2D3A935}"/>
              </a:ext>
            </a:extLst>
          </p:cNvPr>
          <p:cNvSpPr>
            <a:spLocks noGrp="1"/>
          </p:cNvSpPr>
          <p:nvPr>
            <p:ph type="title"/>
          </p:nvPr>
        </p:nvSpPr>
        <p:spPr>
          <a:xfrm>
            <a:off x="838200" y="815009"/>
            <a:ext cx="2743200" cy="2613991"/>
          </a:xfrm>
        </p:spPr>
        <p:txBody>
          <a:bodyPr anchor="b">
            <a:normAutofit/>
          </a:bodyPr>
          <a:lstStyle>
            <a:lvl1pPr>
              <a:defRPr sz="3600">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5DE1F807-089B-8040-95B9-3D5DD203BA8E}"/>
              </a:ext>
            </a:extLst>
          </p:cNvPr>
          <p:cNvSpPr>
            <a:spLocks noGrp="1"/>
          </p:cNvSpPr>
          <p:nvPr>
            <p:ph type="dt" sz="half" idx="10"/>
          </p:nvPr>
        </p:nvSpPr>
        <p:spPr/>
        <p:txBody>
          <a:bodyPr/>
          <a:lstStyle>
            <a:lvl1pPr>
              <a:defRPr>
                <a:solidFill>
                  <a:schemeClr val="bg1"/>
                </a:solidFill>
              </a:defRPr>
            </a:lvl1pPr>
          </a:lstStyle>
          <a:p>
            <a:fld id="{93BC26B1-98F9-EB45-9DE5-FDA36A0792B6}" type="datetime1">
              <a:rPr lang="en-US" smtClean="0"/>
              <a:t>3/2/20</a:t>
            </a:fld>
            <a:endParaRPr lang="en-US"/>
          </a:p>
        </p:txBody>
      </p:sp>
      <p:sp>
        <p:nvSpPr>
          <p:cNvPr id="4" name="Footer Placeholder 3">
            <a:extLst>
              <a:ext uri="{FF2B5EF4-FFF2-40B4-BE49-F238E27FC236}">
                <a16:creationId xmlns:a16="http://schemas.microsoft.com/office/drawing/2014/main" id="{03825FFC-F3E7-114A-95AE-F8DAF9A97BE5}"/>
              </a:ext>
            </a:extLst>
          </p:cNvPr>
          <p:cNvSpPr>
            <a:spLocks noGrp="1"/>
          </p:cNvSpPr>
          <p:nvPr>
            <p:ph type="ftr" sz="quarter" idx="11"/>
          </p:nvPr>
        </p:nvSpPr>
        <p:spPr/>
        <p:txBody>
          <a:bodyPr/>
          <a:lstStyle>
            <a:lvl1pPr>
              <a:defRPr>
                <a:solidFill>
                  <a:schemeClr val="tx1"/>
                </a:solidFill>
              </a:defRPr>
            </a:lvl1pPr>
          </a:lstStyle>
          <a:p>
            <a:endParaRPr lang="en-US"/>
          </a:p>
        </p:txBody>
      </p:sp>
      <p:sp>
        <p:nvSpPr>
          <p:cNvPr id="5" name="Slide Number Placeholder 4">
            <a:extLst>
              <a:ext uri="{FF2B5EF4-FFF2-40B4-BE49-F238E27FC236}">
                <a16:creationId xmlns:a16="http://schemas.microsoft.com/office/drawing/2014/main" id="{1076953F-5F09-184F-A1F2-77DA862F106F}"/>
              </a:ext>
            </a:extLst>
          </p:cNvPr>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pPr/>
              <a:t>‹#›</a:t>
            </a:fld>
            <a:endParaRPr lang="en-US"/>
          </a:p>
        </p:txBody>
      </p:sp>
      <p:sp>
        <p:nvSpPr>
          <p:cNvPr id="14" name="Content Placeholder 13">
            <a:extLst>
              <a:ext uri="{FF2B5EF4-FFF2-40B4-BE49-F238E27FC236}">
                <a16:creationId xmlns:a16="http://schemas.microsoft.com/office/drawing/2014/main" id="{3A0301F4-44C2-B146-A9B5-EF795C623323}"/>
              </a:ext>
            </a:extLst>
          </p:cNvPr>
          <p:cNvSpPr>
            <a:spLocks noGrp="1"/>
          </p:cNvSpPr>
          <p:nvPr>
            <p:ph sz="quarter" idx="14"/>
          </p:nvPr>
        </p:nvSpPr>
        <p:spPr>
          <a:xfrm>
            <a:off x="4363278" y="815009"/>
            <a:ext cx="7285383" cy="5158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
            <a:extLst>
              <a:ext uri="{FF2B5EF4-FFF2-40B4-BE49-F238E27FC236}">
                <a16:creationId xmlns:a16="http://schemas.microsoft.com/office/drawing/2014/main" id="{E9D554D7-3287-514F-BC7E-51D76B4763DD}"/>
              </a:ext>
            </a:extLst>
          </p:cNvPr>
          <p:cNvSpPr>
            <a:spLocks noGrp="1"/>
          </p:cNvSpPr>
          <p:nvPr>
            <p:ph type="body" idx="1"/>
          </p:nvPr>
        </p:nvSpPr>
        <p:spPr>
          <a:xfrm>
            <a:off x="838200" y="3588026"/>
            <a:ext cx="2743200" cy="2286000"/>
          </a:xfrm>
        </p:spPr>
        <p:txBody>
          <a:bodyPr/>
          <a:lstStyle>
            <a:lvl1pPr marL="0" indent="0">
              <a:buNone/>
              <a:defRPr sz="2400" b="0" i="0">
                <a:solidFill>
                  <a:schemeClr val="bg2"/>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Text Placeholder 2">
            <a:extLst>
              <a:ext uri="{FF2B5EF4-FFF2-40B4-BE49-F238E27FC236}">
                <a16:creationId xmlns:a16="http://schemas.microsoft.com/office/drawing/2014/main" id="{7511394A-C800-0441-8B5F-F80E9738BE61}"/>
              </a:ext>
            </a:extLst>
          </p:cNvPr>
          <p:cNvSpPr>
            <a:spLocks noGrp="1"/>
          </p:cNvSpPr>
          <p:nvPr>
            <p:ph type="body" idx="15"/>
          </p:nvPr>
        </p:nvSpPr>
        <p:spPr>
          <a:xfrm rot="16200000">
            <a:off x="-2208144" y="3039717"/>
            <a:ext cx="5059017" cy="609600"/>
          </a:xfrm>
        </p:spPr>
        <p:txBody>
          <a:bodyPr anchor="ctr"/>
          <a:lstStyle>
            <a:lvl1pPr marL="0" indent="0" algn="ctr">
              <a:buNone/>
              <a:defRPr sz="2400" b="0" i="0">
                <a:solidFill>
                  <a:schemeClr val="accent2">
                    <a:lumMod val="60000"/>
                    <a:lumOff val="4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60587589"/>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ark Accented Aside">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833858C-1DC9-3449-BA97-84AEBDBB6981}"/>
              </a:ext>
            </a:extLst>
          </p:cNvPr>
          <p:cNvSpPr/>
          <p:nvPr userDrawn="1"/>
        </p:nvSpPr>
        <p:spPr>
          <a:xfrm>
            <a:off x="-109330" y="-79513"/>
            <a:ext cx="3935895" cy="70170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Rectangle 8">
            <a:extLst>
              <a:ext uri="{FF2B5EF4-FFF2-40B4-BE49-F238E27FC236}">
                <a16:creationId xmlns:a16="http://schemas.microsoft.com/office/drawing/2014/main" id="{B84D9DAC-8896-4E4D-9A4D-63EBD4C97557}"/>
              </a:ext>
            </a:extLst>
          </p:cNvPr>
          <p:cNvSpPr/>
          <p:nvPr userDrawn="1"/>
        </p:nvSpPr>
        <p:spPr>
          <a:xfrm>
            <a:off x="-109330" y="-79513"/>
            <a:ext cx="745434" cy="7017025"/>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56D461-AC42-0845-AD5E-14DAA2D3A935}"/>
              </a:ext>
            </a:extLst>
          </p:cNvPr>
          <p:cNvSpPr>
            <a:spLocks noGrp="1"/>
          </p:cNvSpPr>
          <p:nvPr>
            <p:ph type="title"/>
          </p:nvPr>
        </p:nvSpPr>
        <p:spPr>
          <a:xfrm>
            <a:off x="838200" y="815009"/>
            <a:ext cx="2743200" cy="2613991"/>
          </a:xfrm>
        </p:spPr>
        <p:txBody>
          <a:bodyPr anchor="b">
            <a:normAutofit/>
          </a:bodyPr>
          <a:lstStyle>
            <a:lvl1pPr>
              <a:defRPr sz="3600">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5DE1F807-089B-8040-95B9-3D5DD203BA8E}"/>
              </a:ext>
            </a:extLst>
          </p:cNvPr>
          <p:cNvSpPr>
            <a:spLocks noGrp="1"/>
          </p:cNvSpPr>
          <p:nvPr>
            <p:ph type="dt" sz="half" idx="10"/>
          </p:nvPr>
        </p:nvSpPr>
        <p:spPr/>
        <p:txBody>
          <a:bodyPr/>
          <a:lstStyle>
            <a:lvl1pPr>
              <a:defRPr>
                <a:solidFill>
                  <a:schemeClr val="bg1"/>
                </a:solidFill>
              </a:defRPr>
            </a:lvl1pPr>
          </a:lstStyle>
          <a:p>
            <a:fld id="{B78C3D1F-23B2-694C-AA68-FB3DAF210F7B}" type="datetime1">
              <a:rPr lang="en-US" smtClean="0"/>
              <a:t>3/2/20</a:t>
            </a:fld>
            <a:endParaRPr lang="en-US"/>
          </a:p>
        </p:txBody>
      </p:sp>
      <p:sp>
        <p:nvSpPr>
          <p:cNvPr id="4" name="Footer Placeholder 3">
            <a:extLst>
              <a:ext uri="{FF2B5EF4-FFF2-40B4-BE49-F238E27FC236}">
                <a16:creationId xmlns:a16="http://schemas.microsoft.com/office/drawing/2014/main" id="{03825FFC-F3E7-114A-95AE-F8DAF9A97BE5}"/>
              </a:ext>
            </a:extLst>
          </p:cNvPr>
          <p:cNvSpPr>
            <a:spLocks noGrp="1"/>
          </p:cNvSpPr>
          <p:nvPr>
            <p:ph type="ftr" sz="quarter" idx="11"/>
          </p:nvPr>
        </p:nvSpPr>
        <p:spPr/>
        <p:txBody>
          <a:bodyPr/>
          <a:lstStyle>
            <a:lvl1pPr>
              <a:defRPr>
                <a:solidFill>
                  <a:schemeClr val="tx1"/>
                </a:solidFill>
              </a:defRPr>
            </a:lvl1pPr>
          </a:lstStyle>
          <a:p>
            <a:endParaRPr lang="en-US"/>
          </a:p>
        </p:txBody>
      </p:sp>
      <p:sp>
        <p:nvSpPr>
          <p:cNvPr id="5" name="Slide Number Placeholder 4">
            <a:extLst>
              <a:ext uri="{FF2B5EF4-FFF2-40B4-BE49-F238E27FC236}">
                <a16:creationId xmlns:a16="http://schemas.microsoft.com/office/drawing/2014/main" id="{1076953F-5F09-184F-A1F2-77DA862F106F}"/>
              </a:ext>
            </a:extLst>
          </p:cNvPr>
          <p:cNvSpPr>
            <a:spLocks noGrp="1"/>
          </p:cNvSpPr>
          <p:nvPr>
            <p:ph type="sldNum" sz="quarter" idx="12"/>
          </p:nvPr>
        </p:nvSpPr>
        <p:spPr/>
        <p:txBody>
          <a:bodyPr/>
          <a:lstStyle>
            <a:lvl1pPr>
              <a:defRPr>
                <a:solidFill>
                  <a:schemeClr val="tx1"/>
                </a:solidFill>
              </a:defRPr>
            </a:lvl1pPr>
          </a:lstStyle>
          <a:p>
            <a:fld id="{330EA680-D336-4FF7-8B7A-9848BB0A1C32}" type="slidenum">
              <a:rPr lang="en-US" smtClean="0"/>
              <a:pPr/>
              <a:t>‹#›</a:t>
            </a:fld>
            <a:endParaRPr lang="en-US"/>
          </a:p>
        </p:txBody>
      </p:sp>
      <p:sp>
        <p:nvSpPr>
          <p:cNvPr id="14" name="Content Placeholder 13">
            <a:extLst>
              <a:ext uri="{FF2B5EF4-FFF2-40B4-BE49-F238E27FC236}">
                <a16:creationId xmlns:a16="http://schemas.microsoft.com/office/drawing/2014/main" id="{3A0301F4-44C2-B146-A9B5-EF795C623323}"/>
              </a:ext>
            </a:extLst>
          </p:cNvPr>
          <p:cNvSpPr>
            <a:spLocks noGrp="1"/>
          </p:cNvSpPr>
          <p:nvPr>
            <p:ph sz="quarter" idx="14"/>
          </p:nvPr>
        </p:nvSpPr>
        <p:spPr>
          <a:xfrm>
            <a:off x="4363278" y="815009"/>
            <a:ext cx="7285383" cy="5158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
            <a:extLst>
              <a:ext uri="{FF2B5EF4-FFF2-40B4-BE49-F238E27FC236}">
                <a16:creationId xmlns:a16="http://schemas.microsoft.com/office/drawing/2014/main" id="{E9D554D7-3287-514F-BC7E-51D76B4763DD}"/>
              </a:ext>
            </a:extLst>
          </p:cNvPr>
          <p:cNvSpPr>
            <a:spLocks noGrp="1"/>
          </p:cNvSpPr>
          <p:nvPr>
            <p:ph type="body" idx="1"/>
          </p:nvPr>
        </p:nvSpPr>
        <p:spPr>
          <a:xfrm>
            <a:off x="838200" y="3588026"/>
            <a:ext cx="2743200" cy="2286000"/>
          </a:xfrm>
        </p:spPr>
        <p:txBody>
          <a:bodyPr/>
          <a:lstStyle>
            <a:lvl1pPr marL="0" indent="0">
              <a:buNone/>
              <a:defRPr sz="2400" b="0" i="0">
                <a:solidFill>
                  <a:schemeClr val="bg2"/>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Text Placeholder 2">
            <a:extLst>
              <a:ext uri="{FF2B5EF4-FFF2-40B4-BE49-F238E27FC236}">
                <a16:creationId xmlns:a16="http://schemas.microsoft.com/office/drawing/2014/main" id="{7511394A-C800-0441-8B5F-F80E9738BE61}"/>
              </a:ext>
            </a:extLst>
          </p:cNvPr>
          <p:cNvSpPr>
            <a:spLocks noGrp="1"/>
          </p:cNvSpPr>
          <p:nvPr>
            <p:ph type="body" idx="15"/>
          </p:nvPr>
        </p:nvSpPr>
        <p:spPr>
          <a:xfrm rot="16200000">
            <a:off x="-2208144" y="3039717"/>
            <a:ext cx="5059017" cy="609600"/>
          </a:xfrm>
        </p:spPr>
        <p:txBody>
          <a:bodyPr anchor="ctr"/>
          <a:lstStyle>
            <a:lvl1pPr marL="0" indent="0" algn="ctr">
              <a:buNone/>
              <a:defRPr sz="2400" b="0" i="0">
                <a:solidFill>
                  <a:schemeClr val="tx1">
                    <a:lumMod val="60000"/>
                    <a:lumOff val="4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6661411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D98A82-AB97-B04C-BD0E-F03A194A01F1}" type="datetime1">
              <a:rPr lang="en-US" smtClean="0"/>
              <a:t>3/2/20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9A0B0E-8EA6-9C4C-B754-BC62C17B0850}" type="datetime1">
              <a:rPr lang="en-US" smtClean="0"/>
              <a:t>3/2/20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48966481"/>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Dark 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88FA3F-1004-6449-A586-D67D097AF95E}" type="datetime1">
              <a:rPr lang="en-US" smtClean="0"/>
              <a:t>3/2/20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38442944"/>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Yellow Section Header">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748F86-2F03-0E4F-A3DB-DE68931E8C7B}" type="datetime1">
              <a:rPr lang="en-US" smtClean="0"/>
              <a:t>3/2/20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74806598"/>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Green Section Header">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6DD24D-E9B3-CE46-BDBF-E6625D4B068F}" type="datetime1">
              <a:rPr lang="en-US" smtClean="0"/>
              <a:t>3/2/20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40553233"/>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Pink Section Header">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64E527-70AF-CE47-A13D-6299986E6A16}" type="datetime1">
              <a:rPr lang="en-US" smtClean="0"/>
              <a:t>3/2/20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00212996"/>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Purple Section Header">
    <p:bg>
      <p:bgPr>
        <a:solidFill>
          <a:srgbClr val="7030A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3B1330-F2CE-C942-BED4-0014D2DEEC3F}" type="datetime1">
              <a:rPr lang="en-US" smtClean="0"/>
              <a:t>3/2/20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4320925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3E9D928-5F68-B443-9892-2D1267C803BF}" type="datetime1">
              <a:rPr lang="en-US" smtClean="0"/>
              <a:t>3/2/20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4CB67E0-CF0D-724D-BCB0-CD7E3A59A39C}" type="datetime1">
              <a:rPr lang="en-US" smtClean="0"/>
              <a:t>3/2/20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3E6222D-4952-7141-B35A-971B381DE362}" type="datetime1">
              <a:rPr lang="en-US" smtClean="0"/>
              <a:t>3/2/20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441DDB-922C-0442-99C8-C7C5F8FADAEE}" type="datetime1">
              <a:rPr lang="en-US" smtClean="0"/>
              <a:t>3/2/20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8F08F99-543E-744B-88C9-B46B46977987}" type="datetime1">
              <a:rPr lang="en-US" smtClean="0"/>
              <a:t>3/2/20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4BD9BA-885D-984A-BC67-7792D7C6A2E3}" type="datetime1">
              <a:rPr lang="en-US" smtClean="0"/>
              <a:t>3/2/20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39B77D-A90D-D942-8E97-4520834A4751}" type="datetime1">
              <a:rPr lang="en-US" smtClean="0"/>
              <a:t>3/2/20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b="1"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fld id="{C618F26F-4789-5B41-849A-414B1AF2E5BA}" type="datetime1">
              <a:rPr lang="en-US" smtClean="0"/>
              <a:t>3/2/20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112623996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8" r:id="rId5"/>
    <p:sldLayoutId id="2147483697" r:id="rId6"/>
    <p:sldLayoutId id="2147483689" r:id="rId7"/>
    <p:sldLayoutId id="2147483690" r:id="rId8"/>
    <p:sldLayoutId id="2147483691" r:id="rId9"/>
    <p:sldLayoutId id="2147483692" r:id="rId10"/>
    <p:sldLayoutId id="2147483699" r:id="rId11"/>
    <p:sldLayoutId id="2147483688" r:id="rId12"/>
    <p:sldLayoutId id="2147483674" r:id="rId13"/>
    <p:sldLayoutId id="2147483684" r:id="rId14"/>
    <p:sldLayoutId id="2147483685" r:id="rId15"/>
    <p:sldLayoutId id="2147483686" r:id="rId16"/>
    <p:sldLayoutId id="2147483700" r:id="rId17"/>
    <p:sldLayoutId id="2147483687" r:id="rId18"/>
    <p:sldLayoutId id="2147483675" r:id="rId19"/>
    <p:sldLayoutId id="2147483676" r:id="rId20"/>
    <p:sldLayoutId id="2147483681" r:id="rId21"/>
    <p:sldLayoutId id="2147483682" r:id="rId22"/>
    <p:sldLayoutId id="2147483683" r:id="rId23"/>
    <p:sldLayoutId id="2147483701" r:id="rId24"/>
  </p:sldLayoutIdLst>
  <p:hf hdr="0" ftr="0" dt="0"/>
  <p:txStyles>
    <p:titleStyle>
      <a:lvl1pPr algn="l" defTabSz="914400" rtl="0" eaLnBrk="1" latinLnBrk="0" hangingPunct="1">
        <a:lnSpc>
          <a:spcPct val="90000"/>
        </a:lnSpc>
        <a:spcBef>
          <a:spcPct val="0"/>
        </a:spcBef>
        <a:buNone/>
        <a:defRPr sz="4400" b="1"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tif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39.png"/><Relationship Id="rId2" Type="http://schemas.openxmlformats.org/officeDocument/2006/relationships/diagramData" Target="../diagrams/data8.xml"/><Relationship Id="rId1" Type="http://schemas.openxmlformats.org/officeDocument/2006/relationships/slideLayout" Target="../slideLayouts/slideLayout2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40.png"/><Relationship Id="rId1" Type="http://schemas.openxmlformats.org/officeDocument/2006/relationships/slideLayout" Target="../slideLayouts/slideLayout2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8" Type="http://schemas.openxmlformats.org/officeDocument/2006/relationships/comments" Target="../comments/comment2.xml"/><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26.xml"/><Relationship Id="rId5" Type="http://schemas.openxmlformats.org/officeDocument/2006/relationships/comments" Target="../comments/comment3.xml"/><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26.xml"/><Relationship Id="rId5" Type="http://schemas.openxmlformats.org/officeDocument/2006/relationships/image" Target="../media/image51.sv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8.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 Id="rId9"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26" Type="http://schemas.openxmlformats.org/officeDocument/2006/relationships/diagramColors" Target="../diagrams/colors5.xml"/><Relationship Id="rId3" Type="http://schemas.openxmlformats.org/officeDocument/2006/relationships/diagramData" Target="../diagrams/data1.xml"/><Relationship Id="rId21" Type="http://schemas.openxmlformats.org/officeDocument/2006/relationships/diagramColors" Target="../diagrams/colors4.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5" Type="http://schemas.openxmlformats.org/officeDocument/2006/relationships/diagramQuickStyle" Target="../diagrams/quickStyle5.xml"/><Relationship Id="rId2" Type="http://schemas.openxmlformats.org/officeDocument/2006/relationships/notesSlide" Target="../notesSlides/notesSlide2.xml"/><Relationship Id="rId16" Type="http://schemas.openxmlformats.org/officeDocument/2006/relationships/diagramColors" Target="../diagrams/colors3.xml"/><Relationship Id="rId20" Type="http://schemas.openxmlformats.org/officeDocument/2006/relationships/diagramQuickStyle" Target="../diagrams/quickStyle4.xml"/><Relationship Id="rId1" Type="http://schemas.openxmlformats.org/officeDocument/2006/relationships/slideLayout" Target="../slideLayouts/slideLayout12.xml"/><Relationship Id="rId6" Type="http://schemas.openxmlformats.org/officeDocument/2006/relationships/diagramColors" Target="../diagrams/colors1.xml"/><Relationship Id="rId11" Type="http://schemas.openxmlformats.org/officeDocument/2006/relationships/diagramColors" Target="../diagrams/colors2.xml"/><Relationship Id="rId24" Type="http://schemas.openxmlformats.org/officeDocument/2006/relationships/diagramLayout" Target="../diagrams/layout5.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23" Type="http://schemas.openxmlformats.org/officeDocument/2006/relationships/diagramData" Target="../diagrams/data5.xml"/><Relationship Id="rId10" Type="http://schemas.openxmlformats.org/officeDocument/2006/relationships/diagramQuickStyle" Target="../diagrams/quickStyle2.xml"/><Relationship Id="rId19" Type="http://schemas.openxmlformats.org/officeDocument/2006/relationships/diagramLayout" Target="../diagrams/layout4.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 Id="rId27" Type="http://schemas.microsoft.com/office/2007/relationships/diagramDrawing" Target="../diagrams/drawing5.xml"/></Relationships>
</file>

<file path=ppt/slides/_rels/slide2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28.xml"/><Relationship Id="rId4" Type="http://schemas.openxmlformats.org/officeDocument/2006/relationships/image" Target="../media/image65.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28.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slides/_rels/slide24.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notesSlide" Target="../notesSlides/notesSlide14.xml"/><Relationship Id="rId1" Type="http://schemas.openxmlformats.org/officeDocument/2006/relationships/slideLayout" Target="../slideLayouts/slideLayout22.xml"/><Relationship Id="rId4" Type="http://schemas.openxmlformats.org/officeDocument/2006/relationships/image" Target="../media/image71.tiff"/></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comments" Target="../comments/comment1.xml"/><Relationship Id="rId5" Type="http://schemas.openxmlformats.org/officeDocument/2006/relationships/image" Target="../media/image14.jpe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5.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4.svg"/><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19.svg"/><Relationship Id="rId11" Type="http://schemas.openxmlformats.org/officeDocument/2006/relationships/image" Target="../media/image23.png"/><Relationship Id="rId5" Type="http://schemas.openxmlformats.org/officeDocument/2006/relationships/image" Target="../media/image18.png"/><Relationship Id="rId10" Type="http://schemas.microsoft.com/office/2007/relationships/hdphoto" Target="../media/hdphoto1.wdp"/><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6.svg"/></Relationships>
</file>

<file path=ppt/slides/_rels/slide7.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F9F395F-D550-FD48-9A94-73BA5F6B71FE}"/>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1D7BD1-77FD-42ED-8708-F2F285C8536B}"/>
              </a:ext>
            </a:extLst>
          </p:cNvPr>
          <p:cNvSpPr>
            <a:spLocks noGrp="1"/>
          </p:cNvSpPr>
          <p:nvPr>
            <p:ph type="ctrTitle"/>
          </p:nvPr>
        </p:nvSpPr>
        <p:spPr/>
        <p:txBody>
          <a:bodyPr>
            <a:normAutofit fontScale="90000"/>
          </a:bodyPr>
          <a:lstStyle/>
          <a:p>
            <a:r>
              <a:rPr lang="en-US">
                <a:solidFill>
                  <a:schemeClr val="bg1"/>
                </a:solidFill>
              </a:rPr>
              <a:t>Using Behavior-Change Strategies to Reduce Littering in Lambeth</a:t>
            </a:r>
          </a:p>
        </p:txBody>
      </p:sp>
      <p:sp>
        <p:nvSpPr>
          <p:cNvPr id="3" name="Subtitle 2">
            <a:extLst>
              <a:ext uri="{FF2B5EF4-FFF2-40B4-BE49-F238E27FC236}">
                <a16:creationId xmlns:a16="http://schemas.microsoft.com/office/drawing/2014/main" id="{3EAA4996-5100-4838-B2F7-21E37D6EF0FB}"/>
              </a:ext>
            </a:extLst>
          </p:cNvPr>
          <p:cNvSpPr>
            <a:spLocks noGrp="1"/>
          </p:cNvSpPr>
          <p:nvPr>
            <p:ph type="subTitle" idx="1"/>
          </p:nvPr>
        </p:nvSpPr>
        <p:spPr>
          <a:xfrm>
            <a:off x="1524000" y="3602038"/>
            <a:ext cx="9144000" cy="2722562"/>
          </a:xfrm>
        </p:spPr>
        <p:txBody>
          <a:bodyPr vert="horz" lIns="91440" tIns="45720" rIns="91440" bIns="45720" rtlCol="0" anchor="t">
            <a:normAutofit/>
          </a:bodyPr>
          <a:lstStyle/>
          <a:p>
            <a:endParaRPr lang="en-US">
              <a:solidFill>
                <a:schemeClr val="bg1"/>
              </a:solidFill>
              <a:cs typeface="Calibri"/>
            </a:endParaRPr>
          </a:p>
          <a:p>
            <a:r>
              <a:rPr lang="en-US">
                <a:solidFill>
                  <a:schemeClr val="bg1"/>
                </a:solidFill>
                <a:cs typeface="Calibri"/>
              </a:rPr>
              <a:t>Prepared By:</a:t>
            </a:r>
          </a:p>
          <a:p>
            <a:r>
              <a:rPr lang="en-US" sz="1800">
                <a:solidFill>
                  <a:schemeClr val="bg1"/>
                </a:solidFill>
                <a:cs typeface="Calibri"/>
              </a:rPr>
              <a:t>Paul Bonarrigo</a:t>
            </a:r>
          </a:p>
          <a:p>
            <a:r>
              <a:rPr lang="en-US" sz="1800">
                <a:solidFill>
                  <a:schemeClr val="bg1"/>
                </a:solidFill>
                <a:cs typeface="Calibri"/>
              </a:rPr>
              <a:t>Matt Iaconis</a:t>
            </a:r>
          </a:p>
          <a:p>
            <a:r>
              <a:rPr lang="en-US" sz="1800">
                <a:solidFill>
                  <a:schemeClr val="bg1"/>
                </a:solidFill>
                <a:cs typeface="Calibri"/>
              </a:rPr>
              <a:t>Ryan Johnson</a:t>
            </a:r>
          </a:p>
          <a:p>
            <a:r>
              <a:rPr lang="en-US" sz="1800">
                <a:solidFill>
                  <a:schemeClr val="bg1"/>
                </a:solidFill>
                <a:cs typeface="Calibri"/>
              </a:rPr>
              <a:t>Brendan McCann</a:t>
            </a:r>
          </a:p>
        </p:txBody>
      </p:sp>
      <p:sp>
        <p:nvSpPr>
          <p:cNvPr id="6" name="Rounded Rectangle 5">
            <a:extLst>
              <a:ext uri="{FF2B5EF4-FFF2-40B4-BE49-F238E27FC236}">
                <a16:creationId xmlns:a16="http://schemas.microsoft.com/office/drawing/2014/main" id="{D33C6D2F-B9ED-FB42-85AF-9D6BB898AF52}"/>
              </a:ext>
            </a:extLst>
          </p:cNvPr>
          <p:cNvSpPr/>
          <p:nvPr/>
        </p:nvSpPr>
        <p:spPr>
          <a:xfrm>
            <a:off x="-1138797" y="5046476"/>
            <a:ext cx="5023413" cy="312516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2F98164-4B13-3740-B214-7037818B4AB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29923" y="4910561"/>
            <a:ext cx="2761545" cy="2134649"/>
          </a:xfrm>
          <a:prstGeom prst="rect">
            <a:avLst/>
          </a:prstGeom>
        </p:spPr>
      </p:pic>
      <p:sp>
        <p:nvSpPr>
          <p:cNvPr id="7" name="Rounded Rectangle 6">
            <a:extLst>
              <a:ext uri="{FF2B5EF4-FFF2-40B4-BE49-F238E27FC236}">
                <a16:creationId xmlns:a16="http://schemas.microsoft.com/office/drawing/2014/main" id="{385D3B9A-5DE8-2349-9FF4-69E1B26F6222}"/>
              </a:ext>
            </a:extLst>
          </p:cNvPr>
          <p:cNvSpPr/>
          <p:nvPr/>
        </p:nvSpPr>
        <p:spPr>
          <a:xfrm>
            <a:off x="8307384" y="4963319"/>
            <a:ext cx="5023413" cy="312516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3F17BCA-AB16-D743-A233-225596203A6E}"/>
              </a:ext>
            </a:extLst>
          </p:cNvPr>
          <p:cNvPicPr>
            <a:picLocks noChangeAspect="1"/>
          </p:cNvPicPr>
          <p:nvPr/>
        </p:nvPicPr>
        <p:blipFill>
          <a:blip r:embed="rId5"/>
          <a:stretch>
            <a:fillRect/>
          </a:stretch>
        </p:blipFill>
        <p:spPr>
          <a:xfrm>
            <a:off x="8698091" y="5275349"/>
            <a:ext cx="2963986" cy="1049251"/>
          </a:xfrm>
          <a:prstGeom prst="rect">
            <a:avLst/>
          </a:prstGeom>
        </p:spPr>
      </p:pic>
    </p:spTree>
    <p:extLst>
      <p:ext uri="{BB962C8B-B14F-4D97-AF65-F5344CB8AC3E}">
        <p14:creationId xmlns:p14="http://schemas.microsoft.com/office/powerpoint/2010/main" val="3501655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13899EF-E8A4-A843-B4E6-8312C5A97A3F}"/>
              </a:ext>
            </a:extLst>
          </p:cNvPr>
          <p:cNvSpPr>
            <a:spLocks noGrp="1"/>
          </p:cNvSpPr>
          <p:nvPr>
            <p:ph type="sldNum" sz="quarter" idx="12"/>
          </p:nvPr>
        </p:nvSpPr>
        <p:spPr/>
        <p:txBody>
          <a:bodyPr/>
          <a:lstStyle/>
          <a:p>
            <a:fld id="{330EA680-D336-4FF7-8B7A-9848BB0A1C32}" type="slidenum">
              <a:rPr lang="en-US" smtClean="0"/>
              <a:pPr/>
              <a:t>10</a:t>
            </a:fld>
            <a:endParaRPr lang="en-US"/>
          </a:p>
        </p:txBody>
      </p:sp>
      <p:sp>
        <p:nvSpPr>
          <p:cNvPr id="5" name="Text Placeholder 4">
            <a:extLst>
              <a:ext uri="{FF2B5EF4-FFF2-40B4-BE49-F238E27FC236}">
                <a16:creationId xmlns:a16="http://schemas.microsoft.com/office/drawing/2014/main" id="{EF60FB08-85D4-5C46-99E0-DFBAA2E01ACE}"/>
              </a:ext>
            </a:extLst>
          </p:cNvPr>
          <p:cNvSpPr>
            <a:spLocks noGrp="1"/>
          </p:cNvSpPr>
          <p:nvPr>
            <p:ph type="body" idx="1"/>
          </p:nvPr>
        </p:nvSpPr>
        <p:spPr/>
        <p:txBody>
          <a:bodyPr/>
          <a:lstStyle/>
          <a:p>
            <a:endParaRPr lang="en-US"/>
          </a:p>
        </p:txBody>
      </p:sp>
      <p:sp>
        <p:nvSpPr>
          <p:cNvPr id="7" name="Text Placeholder 8">
            <a:extLst>
              <a:ext uri="{FF2B5EF4-FFF2-40B4-BE49-F238E27FC236}">
                <a16:creationId xmlns:a16="http://schemas.microsoft.com/office/drawing/2014/main" id="{36A58439-7EC8-4044-83F2-50BC9DE049D7}"/>
              </a:ext>
            </a:extLst>
          </p:cNvPr>
          <p:cNvSpPr>
            <a:spLocks noGrp="1"/>
          </p:cNvSpPr>
          <p:nvPr>
            <p:ph type="body" idx="15"/>
          </p:nvPr>
        </p:nvSpPr>
        <p:spPr/>
        <p:txBody>
          <a:bodyPr/>
          <a:lstStyle/>
          <a:p>
            <a:r>
              <a:rPr lang="en-US"/>
              <a:t>Objective 2: Characterizing Litter</a:t>
            </a:r>
          </a:p>
        </p:txBody>
      </p:sp>
      <p:sp>
        <p:nvSpPr>
          <p:cNvPr id="8" name="Title 5">
            <a:extLst>
              <a:ext uri="{FF2B5EF4-FFF2-40B4-BE49-F238E27FC236}">
                <a16:creationId xmlns:a16="http://schemas.microsoft.com/office/drawing/2014/main" id="{29989F5E-D456-1649-B939-A89B2B64F244}"/>
              </a:ext>
            </a:extLst>
          </p:cNvPr>
          <p:cNvSpPr>
            <a:spLocks noGrp="1"/>
          </p:cNvSpPr>
          <p:nvPr>
            <p:ph type="title"/>
          </p:nvPr>
        </p:nvSpPr>
        <p:spPr/>
        <p:txBody>
          <a:bodyPr>
            <a:normAutofit/>
          </a:bodyPr>
          <a:lstStyle/>
          <a:p>
            <a:r>
              <a:rPr lang="en-US" sz="3000">
                <a:latin typeface="Helvetica Neue"/>
              </a:rPr>
              <a:t>Civil Enforcement Officer Interviews + Observations</a:t>
            </a:r>
            <a:endParaRPr lang="en-US" sz="3000"/>
          </a:p>
        </p:txBody>
      </p:sp>
      <p:sp>
        <p:nvSpPr>
          <p:cNvPr id="9" name="TextBox 8">
            <a:extLst>
              <a:ext uri="{FF2B5EF4-FFF2-40B4-BE49-F238E27FC236}">
                <a16:creationId xmlns:a16="http://schemas.microsoft.com/office/drawing/2014/main" id="{66705AC5-DC2E-1045-ACB0-03501AFBAD7D}"/>
              </a:ext>
            </a:extLst>
          </p:cNvPr>
          <p:cNvSpPr txBox="1"/>
          <p:nvPr/>
        </p:nvSpPr>
        <p:spPr>
          <a:xfrm>
            <a:off x="3990814" y="189765"/>
            <a:ext cx="7981627" cy="523220"/>
          </a:xfrm>
          <a:prstGeom prst="rect">
            <a:avLst/>
          </a:prstGeom>
          <a:noFill/>
        </p:spPr>
        <p:txBody>
          <a:bodyPr wrap="square" rtlCol="0">
            <a:spAutoFit/>
          </a:bodyPr>
          <a:lstStyle/>
          <a:p>
            <a:pPr algn="ctr"/>
            <a:r>
              <a:rPr lang="en-US" sz="2800" b="1">
                <a:latin typeface="Helvetica Neue" panose="02000503000000020004" pitchFamily="2" charset="0"/>
                <a:ea typeface="Helvetica Neue" panose="02000503000000020004" pitchFamily="2" charset="0"/>
                <a:cs typeface="Helvetica Neue" panose="02000503000000020004" pitchFamily="2" charset="0"/>
              </a:rPr>
              <a:t>Results Summary</a:t>
            </a:r>
          </a:p>
        </p:txBody>
      </p:sp>
      <p:sp>
        <p:nvSpPr>
          <p:cNvPr id="11" name="Content Placeholder 10">
            <a:extLst>
              <a:ext uri="{FF2B5EF4-FFF2-40B4-BE49-F238E27FC236}">
                <a16:creationId xmlns:a16="http://schemas.microsoft.com/office/drawing/2014/main" id="{89DFF5C5-4131-E248-8379-AD9CA75D1F78}"/>
              </a:ext>
            </a:extLst>
          </p:cNvPr>
          <p:cNvSpPr>
            <a:spLocks noGrp="1"/>
          </p:cNvSpPr>
          <p:nvPr>
            <p:ph sz="quarter" idx="14"/>
          </p:nvPr>
        </p:nvSpPr>
        <p:spPr>
          <a:xfrm>
            <a:off x="4052806" y="1027081"/>
            <a:ext cx="7857641" cy="4257300"/>
          </a:xfrm>
        </p:spPr>
        <p:txBody>
          <a:bodyPr>
            <a:normAutofit fontScale="92500" lnSpcReduction="20000"/>
          </a:bodyPr>
          <a:lstStyle/>
          <a:p>
            <a:pPr lvl="0">
              <a:spcAft>
                <a:spcPts val="1200"/>
              </a:spcAft>
            </a:pPr>
            <a:r>
              <a:rPr lang="en-US" sz="2400" dirty="0"/>
              <a:t>Litter is most often:</a:t>
            </a:r>
          </a:p>
          <a:p>
            <a:pPr lvl="1">
              <a:spcAft>
                <a:spcPts val="1200"/>
              </a:spcAft>
            </a:pPr>
            <a:r>
              <a:rPr lang="en-US" sz="2000" dirty="0"/>
              <a:t>In areas and times of high foot traffic (i.e. transportation hubs, rush hours, lunch break)</a:t>
            </a:r>
          </a:p>
          <a:p>
            <a:pPr lvl="1">
              <a:spcAft>
                <a:spcPts val="1200"/>
              </a:spcAft>
            </a:pPr>
            <a:r>
              <a:rPr lang="en-US" sz="2000" dirty="0"/>
              <a:t>Cigarette ends</a:t>
            </a:r>
          </a:p>
          <a:p>
            <a:pPr lvl="0">
              <a:spcAft>
                <a:spcPts val="1200"/>
              </a:spcAft>
            </a:pPr>
            <a:r>
              <a:rPr lang="en-US" sz="2400" b="0" i="0" dirty="0"/>
              <a:t>FPNs alone do not change littering behavior</a:t>
            </a:r>
            <a:endParaRPr lang="en-US" sz="2400" dirty="0"/>
          </a:p>
          <a:p>
            <a:pPr lvl="1">
              <a:spcAft>
                <a:spcPts val="1200"/>
              </a:spcAft>
              <a:buFont typeface="Wingdings" pitchFamily="2" charset="2"/>
              <a:buChar char="ü"/>
            </a:pPr>
            <a:r>
              <a:rPr lang="en-US" b="1" dirty="0">
                <a:solidFill>
                  <a:schemeClr val="accent4"/>
                </a:solidFill>
              </a:rPr>
              <a:t>Most officers recommended advertising FPN prices with anti-littering policy</a:t>
            </a:r>
          </a:p>
          <a:p>
            <a:pPr lvl="0">
              <a:spcAft>
                <a:spcPts val="1200"/>
              </a:spcAft>
            </a:pPr>
            <a:r>
              <a:rPr lang="en-US" sz="2400" b="0" i="0" dirty="0"/>
              <a:t>Many smokers improperly dispose of their cigarettes due to current bin designs</a:t>
            </a:r>
            <a:endParaRPr lang="en-US" sz="2400" dirty="0"/>
          </a:p>
          <a:p>
            <a:pPr lvl="1">
              <a:spcAft>
                <a:spcPts val="1200"/>
              </a:spcAft>
              <a:buFont typeface="Wingdings" pitchFamily="2" charset="2"/>
              <a:buChar char="ü"/>
            </a:pPr>
            <a:r>
              <a:rPr lang="en-US" b="1" i="0" dirty="0">
                <a:solidFill>
                  <a:schemeClr val="accent4"/>
                </a:solidFill>
              </a:rPr>
              <a:t>Some officers agreed that improvements to bin or ashtray designs would reduce litter</a:t>
            </a:r>
            <a:endParaRPr lang="en-US" b="1" dirty="0">
              <a:solidFill>
                <a:schemeClr val="accent4"/>
              </a:solidFill>
            </a:endParaRPr>
          </a:p>
        </p:txBody>
      </p:sp>
      <p:graphicFrame>
        <p:nvGraphicFramePr>
          <p:cNvPr id="12" name="Diagram 11">
            <a:extLst>
              <a:ext uri="{FF2B5EF4-FFF2-40B4-BE49-F238E27FC236}">
                <a16:creationId xmlns:a16="http://schemas.microsoft.com/office/drawing/2014/main" id="{5E0896CC-8219-A648-BE16-601147E77E82}"/>
              </a:ext>
            </a:extLst>
          </p:cNvPr>
          <p:cNvGraphicFramePr/>
          <p:nvPr>
            <p:extLst>
              <p:ext uri="{D42A27DB-BD31-4B8C-83A1-F6EECF244321}">
                <p14:modId xmlns:p14="http://schemas.microsoft.com/office/powerpoint/2010/main" val="1480662528"/>
              </p:ext>
            </p:extLst>
          </p:nvPr>
        </p:nvGraphicFramePr>
        <p:xfrm>
          <a:off x="5897690" y="5422606"/>
          <a:ext cx="4167872" cy="12988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254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21F3F-AB3A-0845-8585-31BBDC186CA5}"/>
              </a:ext>
            </a:extLst>
          </p:cNvPr>
          <p:cNvSpPr>
            <a:spLocks noGrp="1"/>
          </p:cNvSpPr>
          <p:nvPr>
            <p:ph type="title"/>
          </p:nvPr>
        </p:nvSpPr>
        <p:spPr/>
        <p:txBody>
          <a:bodyPr>
            <a:normAutofit/>
          </a:bodyPr>
          <a:lstStyle/>
          <a:p>
            <a:r>
              <a:rPr lang="en-US" sz="3000"/>
              <a:t>Civil Enforcement Officer Interviews and Observations</a:t>
            </a:r>
          </a:p>
        </p:txBody>
      </p:sp>
      <p:sp>
        <p:nvSpPr>
          <p:cNvPr id="3" name="Slide Number Placeholder 2">
            <a:extLst>
              <a:ext uri="{FF2B5EF4-FFF2-40B4-BE49-F238E27FC236}">
                <a16:creationId xmlns:a16="http://schemas.microsoft.com/office/drawing/2014/main" id="{304976CF-D295-024B-9FB1-60757C64ACB6}"/>
              </a:ext>
            </a:extLst>
          </p:cNvPr>
          <p:cNvSpPr>
            <a:spLocks noGrp="1"/>
          </p:cNvSpPr>
          <p:nvPr>
            <p:ph type="sldNum" sz="quarter" idx="12"/>
          </p:nvPr>
        </p:nvSpPr>
        <p:spPr/>
        <p:txBody>
          <a:bodyPr/>
          <a:lstStyle/>
          <a:p>
            <a:fld id="{330EA680-D336-4FF7-8B7A-9848BB0A1C32}" type="slidenum">
              <a:rPr lang="en-US" smtClean="0"/>
              <a:pPr/>
              <a:t>11</a:t>
            </a:fld>
            <a:endParaRPr lang="en-US"/>
          </a:p>
        </p:txBody>
      </p:sp>
      <p:graphicFrame>
        <p:nvGraphicFramePr>
          <p:cNvPr id="12" name="Content Placeholder 11">
            <a:extLst>
              <a:ext uri="{FF2B5EF4-FFF2-40B4-BE49-F238E27FC236}">
                <a16:creationId xmlns:a16="http://schemas.microsoft.com/office/drawing/2014/main" id="{CBAC9760-7267-864E-A132-16412498DE87}"/>
              </a:ext>
            </a:extLst>
          </p:cNvPr>
          <p:cNvGraphicFramePr>
            <a:graphicFrameLocks noGrp="1"/>
          </p:cNvGraphicFramePr>
          <p:nvPr>
            <p:ph sz="quarter" idx="14"/>
            <p:extLst>
              <p:ext uri="{D42A27DB-BD31-4B8C-83A1-F6EECF244321}">
                <p14:modId xmlns:p14="http://schemas.microsoft.com/office/powerpoint/2010/main" val="4213663045"/>
              </p:ext>
            </p:extLst>
          </p:nvPr>
        </p:nvGraphicFramePr>
        <p:xfrm>
          <a:off x="3990814" y="1329070"/>
          <a:ext cx="6234736" cy="45792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 Placeholder 4">
            <a:extLst>
              <a:ext uri="{FF2B5EF4-FFF2-40B4-BE49-F238E27FC236}">
                <a16:creationId xmlns:a16="http://schemas.microsoft.com/office/drawing/2014/main" id="{BBC97453-975F-EC45-9933-488A68459E7D}"/>
              </a:ext>
            </a:extLst>
          </p:cNvPr>
          <p:cNvSpPr>
            <a:spLocks noGrp="1"/>
          </p:cNvSpPr>
          <p:nvPr>
            <p:ph type="body" idx="1"/>
          </p:nvPr>
        </p:nvSpPr>
        <p:spPr/>
        <p:txBody>
          <a:bodyPr/>
          <a:lstStyle/>
          <a:p>
            <a:endParaRPr lang="en-US"/>
          </a:p>
        </p:txBody>
      </p:sp>
      <p:sp>
        <p:nvSpPr>
          <p:cNvPr id="6" name="Text Placeholder 5">
            <a:extLst>
              <a:ext uri="{FF2B5EF4-FFF2-40B4-BE49-F238E27FC236}">
                <a16:creationId xmlns:a16="http://schemas.microsoft.com/office/drawing/2014/main" id="{CA086394-296B-2B4E-8CE8-C1E79DC5E858}"/>
              </a:ext>
            </a:extLst>
          </p:cNvPr>
          <p:cNvSpPr>
            <a:spLocks noGrp="1"/>
          </p:cNvSpPr>
          <p:nvPr>
            <p:ph type="body" idx="15"/>
          </p:nvPr>
        </p:nvSpPr>
        <p:spPr/>
        <p:txBody>
          <a:bodyPr/>
          <a:lstStyle/>
          <a:p>
            <a:r>
              <a:rPr lang="en-US"/>
              <a:t>Objective 2: Characterizing Litter</a:t>
            </a:r>
          </a:p>
        </p:txBody>
      </p:sp>
      <p:sp>
        <p:nvSpPr>
          <p:cNvPr id="8" name="TextBox 7">
            <a:extLst>
              <a:ext uri="{FF2B5EF4-FFF2-40B4-BE49-F238E27FC236}">
                <a16:creationId xmlns:a16="http://schemas.microsoft.com/office/drawing/2014/main" id="{0557F86C-724E-B94B-A4A4-FC924FFC0AC5}"/>
              </a:ext>
            </a:extLst>
          </p:cNvPr>
          <p:cNvSpPr txBox="1"/>
          <p:nvPr/>
        </p:nvSpPr>
        <p:spPr>
          <a:xfrm>
            <a:off x="3990814" y="291788"/>
            <a:ext cx="7981627" cy="523220"/>
          </a:xfrm>
          <a:prstGeom prst="rect">
            <a:avLst/>
          </a:prstGeom>
          <a:noFill/>
        </p:spPr>
        <p:txBody>
          <a:bodyPr wrap="square" rtlCol="0">
            <a:spAutoFit/>
          </a:bodyPr>
          <a:lstStyle/>
          <a:p>
            <a:pPr algn="ctr"/>
            <a:r>
              <a:rPr lang="en-US" sz="2800" b="1">
                <a:latin typeface="Helvetica Neue" panose="02000503000000020004" pitchFamily="2" charset="0"/>
                <a:ea typeface="Helvetica Neue" panose="02000503000000020004" pitchFamily="2" charset="0"/>
                <a:cs typeface="Helvetica Neue" panose="02000503000000020004" pitchFamily="2" charset="0"/>
              </a:rPr>
              <a:t>Updates to Our Campaign Focus</a:t>
            </a:r>
          </a:p>
        </p:txBody>
      </p:sp>
      <p:pic>
        <p:nvPicPr>
          <p:cNvPr id="7" name="Picture 10" descr="A picture containing text, map&#10;&#10;Description generated with very high confidence">
            <a:extLst>
              <a:ext uri="{FF2B5EF4-FFF2-40B4-BE49-F238E27FC236}">
                <a16:creationId xmlns:a16="http://schemas.microsoft.com/office/drawing/2014/main" id="{97B1BAA0-85BD-3144-9D54-EA871AB76373}"/>
              </a:ext>
            </a:extLst>
          </p:cNvPr>
          <p:cNvPicPr>
            <a:picLocks noChangeAspect="1"/>
          </p:cNvPicPr>
          <p:nvPr/>
        </p:nvPicPr>
        <p:blipFill>
          <a:blip r:embed="rId7"/>
          <a:stretch>
            <a:fillRect/>
          </a:stretch>
        </p:blipFill>
        <p:spPr>
          <a:xfrm>
            <a:off x="9367284" y="1077926"/>
            <a:ext cx="2824715" cy="5780074"/>
          </a:xfrm>
          <a:prstGeom prst="rect">
            <a:avLst/>
          </a:prstGeom>
        </p:spPr>
      </p:pic>
    </p:spTree>
    <p:extLst>
      <p:ext uri="{BB962C8B-B14F-4D97-AF65-F5344CB8AC3E}">
        <p14:creationId xmlns:p14="http://schemas.microsoft.com/office/powerpoint/2010/main" val="34416758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busy city street&#10;&#10;Description automatically generated">
            <a:extLst>
              <a:ext uri="{FF2B5EF4-FFF2-40B4-BE49-F238E27FC236}">
                <a16:creationId xmlns:a16="http://schemas.microsoft.com/office/drawing/2014/main" id="{6510FAB5-DCC2-414E-8ED6-1F3E87F99ED0}"/>
              </a:ext>
            </a:extLst>
          </p:cNvPr>
          <p:cNvPicPr/>
          <p:nvPr/>
        </p:nvPicPr>
        <p:blipFill rotWithShape="1">
          <a:blip r:embed="rId2" cstate="print">
            <a:extLst>
              <a:ext uri="{28A0092B-C50C-407E-A947-70E740481C1C}">
                <a14:useLocalDpi xmlns:a14="http://schemas.microsoft.com/office/drawing/2010/main"/>
              </a:ext>
            </a:extLst>
          </a:blip>
          <a:srcRect/>
          <a:stretch/>
        </p:blipFill>
        <p:spPr bwMode="auto">
          <a:xfrm>
            <a:off x="4366209" y="3429000"/>
            <a:ext cx="7230834" cy="3227917"/>
          </a:xfrm>
          <a:prstGeom prst="rect">
            <a:avLst/>
          </a:prstGeom>
          <a:ln>
            <a:noFill/>
          </a:ln>
          <a:extLst>
            <a:ext uri="{53640926-AAD7-44D8-BBD7-CCE9431645EC}">
              <a14:shadowObscured xmlns:a14="http://schemas.microsoft.com/office/drawing/2010/main"/>
            </a:ext>
          </a:extLst>
        </p:spPr>
      </p:pic>
      <p:sp>
        <p:nvSpPr>
          <p:cNvPr id="6" name="Title 5">
            <a:extLst>
              <a:ext uri="{FF2B5EF4-FFF2-40B4-BE49-F238E27FC236}">
                <a16:creationId xmlns:a16="http://schemas.microsoft.com/office/drawing/2014/main" id="{FEE89103-D976-9142-A4E2-22DE3CED9A90}"/>
              </a:ext>
            </a:extLst>
          </p:cNvPr>
          <p:cNvSpPr>
            <a:spLocks noGrp="1"/>
          </p:cNvSpPr>
          <p:nvPr>
            <p:ph type="title"/>
          </p:nvPr>
        </p:nvSpPr>
        <p:spPr/>
        <p:txBody>
          <a:bodyPr>
            <a:normAutofit/>
          </a:bodyPr>
          <a:lstStyle/>
          <a:p>
            <a:r>
              <a:rPr lang="en-US" sz="3000"/>
              <a:t>Cigarette Littering Observations</a:t>
            </a:r>
          </a:p>
        </p:txBody>
      </p:sp>
      <p:graphicFrame>
        <p:nvGraphicFramePr>
          <p:cNvPr id="2" name="Content Placeholder 1">
            <a:extLst>
              <a:ext uri="{FF2B5EF4-FFF2-40B4-BE49-F238E27FC236}">
                <a16:creationId xmlns:a16="http://schemas.microsoft.com/office/drawing/2014/main" id="{8F9732D8-E501-8640-8762-8E16B7A9A0E1}"/>
              </a:ext>
            </a:extLst>
          </p:cNvPr>
          <p:cNvGraphicFramePr>
            <a:graphicFrameLocks noGrp="1"/>
          </p:cNvGraphicFramePr>
          <p:nvPr>
            <p:ph sz="quarter" idx="14"/>
            <p:extLst>
              <p:ext uri="{D42A27DB-BD31-4B8C-83A1-F6EECF244321}">
                <p14:modId xmlns:p14="http://schemas.microsoft.com/office/powerpoint/2010/main" val="630357704"/>
              </p:ext>
            </p:extLst>
          </p:nvPr>
        </p:nvGraphicFramePr>
        <p:xfrm>
          <a:off x="4293901" y="1070617"/>
          <a:ext cx="7375451" cy="2273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 Placeholder 6">
            <a:extLst>
              <a:ext uri="{FF2B5EF4-FFF2-40B4-BE49-F238E27FC236}">
                <a16:creationId xmlns:a16="http://schemas.microsoft.com/office/drawing/2014/main" id="{2012CFAD-99E2-104B-B6B1-04A374707DDC}"/>
              </a:ext>
            </a:extLst>
          </p:cNvPr>
          <p:cNvSpPr>
            <a:spLocks noGrp="1"/>
          </p:cNvSpPr>
          <p:nvPr>
            <p:ph type="body" idx="1"/>
          </p:nvPr>
        </p:nvSpPr>
        <p:spPr/>
        <p:txBody>
          <a:bodyPr/>
          <a:lstStyle/>
          <a:p>
            <a:endParaRPr lang="en-US"/>
          </a:p>
        </p:txBody>
      </p:sp>
      <p:sp>
        <p:nvSpPr>
          <p:cNvPr id="9" name="Text Placeholder 8">
            <a:extLst>
              <a:ext uri="{FF2B5EF4-FFF2-40B4-BE49-F238E27FC236}">
                <a16:creationId xmlns:a16="http://schemas.microsoft.com/office/drawing/2014/main" id="{B45E7806-B618-A74A-96BA-2900FBC0ACB7}"/>
              </a:ext>
            </a:extLst>
          </p:cNvPr>
          <p:cNvSpPr>
            <a:spLocks noGrp="1"/>
          </p:cNvSpPr>
          <p:nvPr>
            <p:ph type="body" idx="15"/>
          </p:nvPr>
        </p:nvSpPr>
        <p:spPr/>
        <p:txBody>
          <a:bodyPr/>
          <a:lstStyle/>
          <a:p>
            <a:r>
              <a:rPr lang="en-US"/>
              <a:t>Objective 2: Characterizing Litter</a:t>
            </a:r>
          </a:p>
        </p:txBody>
      </p:sp>
      <p:sp>
        <p:nvSpPr>
          <p:cNvPr id="5" name="Slide Number Placeholder 4">
            <a:extLst>
              <a:ext uri="{FF2B5EF4-FFF2-40B4-BE49-F238E27FC236}">
                <a16:creationId xmlns:a16="http://schemas.microsoft.com/office/drawing/2014/main" id="{A1D1FC4B-7863-7A46-8D5B-1899D63573EC}"/>
              </a:ext>
            </a:extLst>
          </p:cNvPr>
          <p:cNvSpPr>
            <a:spLocks noGrp="1"/>
          </p:cNvSpPr>
          <p:nvPr>
            <p:ph type="sldNum" sz="quarter" idx="12"/>
          </p:nvPr>
        </p:nvSpPr>
        <p:spPr/>
        <p:txBody>
          <a:bodyPr/>
          <a:lstStyle/>
          <a:p>
            <a:fld id="{330EA680-D336-4FF7-8B7A-9848BB0A1C32}" type="slidenum">
              <a:rPr lang="en-US" smtClean="0">
                <a:solidFill>
                  <a:schemeClr val="bg1"/>
                </a:solidFill>
              </a:rPr>
              <a:pPr/>
              <a:t>12</a:t>
            </a:fld>
            <a:endParaRPr lang="en-US">
              <a:solidFill>
                <a:schemeClr val="bg1"/>
              </a:solidFill>
            </a:endParaRPr>
          </a:p>
        </p:txBody>
      </p:sp>
      <p:sp>
        <p:nvSpPr>
          <p:cNvPr id="11" name="TextBox 10">
            <a:extLst>
              <a:ext uri="{FF2B5EF4-FFF2-40B4-BE49-F238E27FC236}">
                <a16:creationId xmlns:a16="http://schemas.microsoft.com/office/drawing/2014/main" id="{E29ED638-EDB9-134C-A946-20F9FE0B675E}"/>
              </a:ext>
            </a:extLst>
          </p:cNvPr>
          <p:cNvSpPr txBox="1"/>
          <p:nvPr/>
        </p:nvSpPr>
        <p:spPr>
          <a:xfrm>
            <a:off x="3990814" y="291788"/>
            <a:ext cx="7981627" cy="523220"/>
          </a:xfrm>
          <a:prstGeom prst="rect">
            <a:avLst/>
          </a:prstGeom>
          <a:noFill/>
        </p:spPr>
        <p:txBody>
          <a:bodyPr wrap="square" rtlCol="0">
            <a:spAutoFit/>
          </a:bodyPr>
          <a:lstStyle/>
          <a:p>
            <a:pPr algn="ctr"/>
            <a:r>
              <a:rPr lang="en-US" sz="2800" b="1">
                <a:latin typeface="Helvetica Neue" panose="02000503000000020004" pitchFamily="2" charset="0"/>
                <a:ea typeface="Helvetica Neue" panose="02000503000000020004" pitchFamily="2" charset="0"/>
                <a:cs typeface="Helvetica Neue" panose="02000503000000020004" pitchFamily="2" charset="0"/>
              </a:rPr>
              <a:t>Method of Observation</a:t>
            </a:r>
          </a:p>
        </p:txBody>
      </p:sp>
    </p:spTree>
    <p:extLst>
      <p:ext uri="{BB962C8B-B14F-4D97-AF65-F5344CB8AC3E}">
        <p14:creationId xmlns:p14="http://schemas.microsoft.com/office/powerpoint/2010/main" val="2196452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13899EF-E8A4-A843-B4E6-8312C5A97A3F}"/>
              </a:ext>
            </a:extLst>
          </p:cNvPr>
          <p:cNvSpPr>
            <a:spLocks noGrp="1"/>
          </p:cNvSpPr>
          <p:nvPr>
            <p:ph type="sldNum" sz="quarter" idx="12"/>
          </p:nvPr>
        </p:nvSpPr>
        <p:spPr/>
        <p:txBody>
          <a:bodyPr/>
          <a:lstStyle/>
          <a:p>
            <a:fld id="{330EA680-D336-4FF7-8B7A-9848BB0A1C32}" type="slidenum">
              <a:rPr lang="en-US" smtClean="0"/>
              <a:pPr/>
              <a:t>13</a:t>
            </a:fld>
            <a:endParaRPr lang="en-US"/>
          </a:p>
        </p:txBody>
      </p:sp>
      <p:sp>
        <p:nvSpPr>
          <p:cNvPr id="5" name="Text Placeholder 4">
            <a:extLst>
              <a:ext uri="{FF2B5EF4-FFF2-40B4-BE49-F238E27FC236}">
                <a16:creationId xmlns:a16="http://schemas.microsoft.com/office/drawing/2014/main" id="{EF60FB08-85D4-5C46-99E0-DFBAA2E01ACE}"/>
              </a:ext>
            </a:extLst>
          </p:cNvPr>
          <p:cNvSpPr>
            <a:spLocks noGrp="1"/>
          </p:cNvSpPr>
          <p:nvPr>
            <p:ph type="body" idx="1"/>
          </p:nvPr>
        </p:nvSpPr>
        <p:spPr/>
        <p:txBody>
          <a:bodyPr/>
          <a:lstStyle/>
          <a:p>
            <a:endParaRPr lang="en-US"/>
          </a:p>
        </p:txBody>
      </p:sp>
      <p:sp>
        <p:nvSpPr>
          <p:cNvPr id="7" name="Text Placeholder 8">
            <a:extLst>
              <a:ext uri="{FF2B5EF4-FFF2-40B4-BE49-F238E27FC236}">
                <a16:creationId xmlns:a16="http://schemas.microsoft.com/office/drawing/2014/main" id="{36A58439-7EC8-4044-83F2-50BC9DE049D7}"/>
              </a:ext>
            </a:extLst>
          </p:cNvPr>
          <p:cNvSpPr>
            <a:spLocks noGrp="1"/>
          </p:cNvSpPr>
          <p:nvPr>
            <p:ph type="body" idx="15"/>
          </p:nvPr>
        </p:nvSpPr>
        <p:spPr/>
        <p:txBody>
          <a:bodyPr/>
          <a:lstStyle/>
          <a:p>
            <a:r>
              <a:rPr lang="en-US"/>
              <a:t>Objective 2: Characterizing Litter</a:t>
            </a:r>
          </a:p>
        </p:txBody>
      </p:sp>
      <p:sp>
        <p:nvSpPr>
          <p:cNvPr id="8" name="Title 5">
            <a:extLst>
              <a:ext uri="{FF2B5EF4-FFF2-40B4-BE49-F238E27FC236}">
                <a16:creationId xmlns:a16="http://schemas.microsoft.com/office/drawing/2014/main" id="{29989F5E-D456-1649-B939-A89B2B64F244}"/>
              </a:ext>
            </a:extLst>
          </p:cNvPr>
          <p:cNvSpPr>
            <a:spLocks noGrp="1"/>
          </p:cNvSpPr>
          <p:nvPr>
            <p:ph type="title"/>
          </p:nvPr>
        </p:nvSpPr>
        <p:spPr/>
        <p:txBody>
          <a:bodyPr>
            <a:normAutofit/>
          </a:bodyPr>
          <a:lstStyle/>
          <a:p>
            <a:r>
              <a:rPr lang="en-US" sz="3000">
                <a:latin typeface="Helvetica Neue"/>
              </a:rPr>
              <a:t>Cigarette Littering Observations</a:t>
            </a:r>
            <a:endParaRPr lang="en-US" sz="3000"/>
          </a:p>
        </p:txBody>
      </p:sp>
      <p:sp>
        <p:nvSpPr>
          <p:cNvPr id="9" name="TextBox 8">
            <a:extLst>
              <a:ext uri="{FF2B5EF4-FFF2-40B4-BE49-F238E27FC236}">
                <a16:creationId xmlns:a16="http://schemas.microsoft.com/office/drawing/2014/main" id="{66705AC5-DC2E-1045-ACB0-03501AFBAD7D}"/>
              </a:ext>
            </a:extLst>
          </p:cNvPr>
          <p:cNvSpPr txBox="1"/>
          <p:nvPr/>
        </p:nvSpPr>
        <p:spPr>
          <a:xfrm>
            <a:off x="3990814" y="189765"/>
            <a:ext cx="7981627" cy="523220"/>
          </a:xfrm>
          <a:prstGeom prst="rect">
            <a:avLst/>
          </a:prstGeom>
          <a:noFill/>
        </p:spPr>
        <p:txBody>
          <a:bodyPr wrap="square" rtlCol="0">
            <a:spAutoFit/>
          </a:bodyPr>
          <a:lstStyle/>
          <a:p>
            <a:pPr algn="ctr"/>
            <a:r>
              <a:rPr lang="en-US" sz="2800" b="1">
                <a:latin typeface="Helvetica Neue" panose="02000503000000020004" pitchFamily="2" charset="0"/>
                <a:ea typeface="Helvetica Neue" panose="02000503000000020004" pitchFamily="2" charset="0"/>
                <a:cs typeface="Helvetica Neue" panose="02000503000000020004" pitchFamily="2" charset="0"/>
              </a:rPr>
              <a:t>Baseline Results Summary</a:t>
            </a:r>
          </a:p>
        </p:txBody>
      </p:sp>
      <p:sp>
        <p:nvSpPr>
          <p:cNvPr id="11" name="Content Placeholder 10">
            <a:extLst>
              <a:ext uri="{FF2B5EF4-FFF2-40B4-BE49-F238E27FC236}">
                <a16:creationId xmlns:a16="http://schemas.microsoft.com/office/drawing/2014/main" id="{89DFF5C5-4131-E248-8379-AD9CA75D1F78}"/>
              </a:ext>
            </a:extLst>
          </p:cNvPr>
          <p:cNvSpPr>
            <a:spLocks noGrp="1"/>
          </p:cNvSpPr>
          <p:nvPr>
            <p:ph sz="quarter" idx="14"/>
          </p:nvPr>
        </p:nvSpPr>
        <p:spPr>
          <a:xfrm>
            <a:off x="3962948" y="815008"/>
            <a:ext cx="4266102" cy="2349192"/>
          </a:xfrm>
        </p:spPr>
        <p:txBody>
          <a:bodyPr>
            <a:normAutofit fontScale="92500" lnSpcReduction="10000"/>
          </a:bodyPr>
          <a:lstStyle/>
          <a:p>
            <a:pPr marL="0" lvl="0" indent="0" algn="ctr">
              <a:spcAft>
                <a:spcPts val="1200"/>
              </a:spcAft>
              <a:buNone/>
            </a:pPr>
            <a:r>
              <a:rPr lang="en-US" sz="17900" b="1" dirty="0">
                <a:solidFill>
                  <a:schemeClr val="accent2">
                    <a:lumMod val="75000"/>
                  </a:schemeClr>
                </a:solidFill>
              </a:rPr>
              <a:t>45</a:t>
            </a:r>
            <a:r>
              <a:rPr lang="en-US" sz="9500" b="1" dirty="0">
                <a:solidFill>
                  <a:schemeClr val="accent2">
                    <a:lumMod val="75000"/>
                  </a:schemeClr>
                </a:solidFill>
              </a:rPr>
              <a:t>%</a:t>
            </a:r>
            <a:endParaRPr lang="en-US" sz="17900" b="1" dirty="0">
              <a:solidFill>
                <a:schemeClr val="accent2">
                  <a:lumMod val="75000"/>
                </a:schemeClr>
              </a:solidFill>
            </a:endParaRPr>
          </a:p>
        </p:txBody>
      </p:sp>
      <p:sp>
        <p:nvSpPr>
          <p:cNvPr id="4" name="TextBox 3">
            <a:extLst>
              <a:ext uri="{FF2B5EF4-FFF2-40B4-BE49-F238E27FC236}">
                <a16:creationId xmlns:a16="http://schemas.microsoft.com/office/drawing/2014/main" id="{2DD3C4C0-F8EC-1646-8531-39F29AA28976}"/>
              </a:ext>
            </a:extLst>
          </p:cNvPr>
          <p:cNvSpPr txBox="1"/>
          <p:nvPr/>
        </p:nvSpPr>
        <p:spPr>
          <a:xfrm>
            <a:off x="3517694" y="2461268"/>
            <a:ext cx="5156611" cy="830997"/>
          </a:xfrm>
          <a:prstGeom prst="rect">
            <a:avLst/>
          </a:prstGeom>
          <a:noFill/>
        </p:spPr>
        <p:txBody>
          <a:bodyPr wrap="square" rtlCol="0" anchor="t">
            <a:spAutoFit/>
          </a:bodyPr>
          <a:lstStyle/>
          <a:p>
            <a:pPr algn="ctr"/>
            <a:r>
              <a:rPr lang="en-US" sz="2400" b="1" dirty="0">
                <a:latin typeface="Helvetica Neue"/>
                <a:ea typeface="Helvetica Neue" panose="02000503000000020004" pitchFamily="2" charset="0"/>
                <a:cs typeface="Helvetica Neue" panose="02000503000000020004" pitchFamily="2" charset="0"/>
              </a:rPr>
              <a:t>of all 213 discarded cigarettes observed ended up as litter</a:t>
            </a:r>
          </a:p>
        </p:txBody>
      </p:sp>
      <p:graphicFrame>
        <p:nvGraphicFramePr>
          <p:cNvPr id="6" name="Chart 5">
            <a:extLst>
              <a:ext uri="{FF2B5EF4-FFF2-40B4-BE49-F238E27FC236}">
                <a16:creationId xmlns:a16="http://schemas.microsoft.com/office/drawing/2014/main" id="{41C13E19-DC14-9D48-B43D-1473786FE50D}"/>
              </a:ext>
            </a:extLst>
          </p:cNvPr>
          <p:cNvGraphicFramePr/>
          <p:nvPr>
            <p:extLst>
              <p:ext uri="{D42A27DB-BD31-4B8C-83A1-F6EECF244321}">
                <p14:modId xmlns:p14="http://schemas.microsoft.com/office/powerpoint/2010/main" val="443068357"/>
              </p:ext>
            </p:extLst>
          </p:nvPr>
        </p:nvGraphicFramePr>
        <p:xfrm>
          <a:off x="6808988" y="2601524"/>
          <a:ext cx="5383012" cy="42564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60725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8799B-D35B-D344-9FDC-AF73D604D1F3}"/>
              </a:ext>
            </a:extLst>
          </p:cNvPr>
          <p:cNvSpPr>
            <a:spLocks noGrp="1"/>
          </p:cNvSpPr>
          <p:nvPr>
            <p:ph type="title"/>
          </p:nvPr>
        </p:nvSpPr>
        <p:spPr/>
        <p:txBody>
          <a:bodyPr>
            <a:normAutofit/>
          </a:bodyPr>
          <a:lstStyle/>
          <a:p>
            <a:r>
              <a:rPr lang="en-US" sz="3000"/>
              <a:t>Pilot Litter Reduction Campaign: Bin Posters</a:t>
            </a:r>
          </a:p>
        </p:txBody>
      </p:sp>
      <p:sp>
        <p:nvSpPr>
          <p:cNvPr id="4" name="Text Placeholder 3">
            <a:extLst>
              <a:ext uri="{FF2B5EF4-FFF2-40B4-BE49-F238E27FC236}">
                <a16:creationId xmlns:a16="http://schemas.microsoft.com/office/drawing/2014/main" id="{1E11F799-B334-A145-8109-392A8731BC9C}"/>
              </a:ext>
            </a:extLst>
          </p:cNvPr>
          <p:cNvSpPr>
            <a:spLocks noGrp="1"/>
          </p:cNvSpPr>
          <p:nvPr>
            <p:ph type="body" idx="1"/>
          </p:nvPr>
        </p:nvSpPr>
        <p:spPr>
          <a:xfrm>
            <a:off x="838200" y="3588025"/>
            <a:ext cx="2743200" cy="3053732"/>
          </a:xfrm>
        </p:spPr>
        <p:txBody>
          <a:bodyPr>
            <a:noAutofit/>
          </a:bodyPr>
          <a:lstStyle/>
          <a:p>
            <a:r>
              <a:rPr lang="en-US" sz="2300"/>
              <a:t>Main components:</a:t>
            </a:r>
          </a:p>
          <a:p>
            <a:pPr marL="457200" indent="-457200">
              <a:buAutoNum type="arabicPeriod"/>
            </a:pPr>
            <a:r>
              <a:rPr lang="en-US" sz="2100"/>
              <a:t>Target community attachment</a:t>
            </a:r>
          </a:p>
          <a:p>
            <a:pPr marL="457200" indent="-457200">
              <a:buAutoNum type="arabicPeriod"/>
            </a:pPr>
            <a:r>
              <a:rPr lang="en-US" sz="2100"/>
              <a:t>Post FPN price</a:t>
            </a:r>
          </a:p>
          <a:p>
            <a:pPr marL="457200" indent="-457200">
              <a:buAutoNum type="arabicPeriod"/>
            </a:pPr>
            <a:r>
              <a:rPr lang="en-US" sz="2100"/>
              <a:t>Use recognizable imagery</a:t>
            </a:r>
          </a:p>
        </p:txBody>
      </p:sp>
      <p:sp>
        <p:nvSpPr>
          <p:cNvPr id="5" name="Text Placeholder 4">
            <a:extLst>
              <a:ext uri="{FF2B5EF4-FFF2-40B4-BE49-F238E27FC236}">
                <a16:creationId xmlns:a16="http://schemas.microsoft.com/office/drawing/2014/main" id="{AF010C5E-E854-8B49-891A-EBD6B202AA3E}"/>
              </a:ext>
            </a:extLst>
          </p:cNvPr>
          <p:cNvSpPr>
            <a:spLocks noGrp="1"/>
          </p:cNvSpPr>
          <p:nvPr>
            <p:ph type="body" idx="15"/>
          </p:nvPr>
        </p:nvSpPr>
        <p:spPr/>
        <p:txBody>
          <a:bodyPr>
            <a:normAutofit fontScale="92500"/>
          </a:bodyPr>
          <a:lstStyle/>
          <a:p>
            <a:r>
              <a:rPr lang="en-US"/>
              <a:t>Objective 3: Designing a Campaign</a:t>
            </a:r>
          </a:p>
        </p:txBody>
      </p:sp>
      <p:pic>
        <p:nvPicPr>
          <p:cNvPr id="11" name="Picture 10" descr="A sign on the side of a building&#10;&#10;Description automatically generated">
            <a:extLst>
              <a:ext uri="{FF2B5EF4-FFF2-40B4-BE49-F238E27FC236}">
                <a16:creationId xmlns:a16="http://schemas.microsoft.com/office/drawing/2014/main" id="{76AF4341-B2A9-664B-BF32-1B560A9441B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789987" y="-3232344"/>
            <a:ext cx="2113929" cy="2991172"/>
          </a:xfrm>
          <a:prstGeom prst="rect">
            <a:avLst/>
          </a:prstGeom>
        </p:spPr>
      </p:pic>
      <p:pic>
        <p:nvPicPr>
          <p:cNvPr id="13" name="Picture 12" descr="A sign on the side of a building&#10;&#10;Description automatically generated">
            <a:extLst>
              <a:ext uri="{FF2B5EF4-FFF2-40B4-BE49-F238E27FC236}">
                <a16:creationId xmlns:a16="http://schemas.microsoft.com/office/drawing/2014/main" id="{789E5203-5F1E-8D47-91F3-6DA992751A6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401394" y="7028368"/>
            <a:ext cx="2113929" cy="2991172"/>
          </a:xfrm>
          <a:prstGeom prst="rect">
            <a:avLst/>
          </a:prstGeom>
        </p:spPr>
      </p:pic>
      <p:pic>
        <p:nvPicPr>
          <p:cNvPr id="15" name="Picture 14" descr="A close up of a sign&#10;&#10;Description automatically generated">
            <a:extLst>
              <a:ext uri="{FF2B5EF4-FFF2-40B4-BE49-F238E27FC236}">
                <a16:creationId xmlns:a16="http://schemas.microsoft.com/office/drawing/2014/main" id="{476115D2-2C5D-9D43-B008-A960EAC8A7E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789987" y="7123784"/>
            <a:ext cx="2113929" cy="2991172"/>
          </a:xfrm>
          <a:prstGeom prst="rect">
            <a:avLst/>
          </a:prstGeom>
        </p:spPr>
      </p:pic>
      <p:sp>
        <p:nvSpPr>
          <p:cNvPr id="23" name="Slide Number Placeholder 22">
            <a:extLst>
              <a:ext uri="{FF2B5EF4-FFF2-40B4-BE49-F238E27FC236}">
                <a16:creationId xmlns:a16="http://schemas.microsoft.com/office/drawing/2014/main" id="{2713674D-ECA3-3F43-AA0F-0C218867E3AA}"/>
              </a:ext>
            </a:extLst>
          </p:cNvPr>
          <p:cNvSpPr>
            <a:spLocks noGrp="1"/>
          </p:cNvSpPr>
          <p:nvPr>
            <p:ph type="sldNum" sz="quarter" idx="12"/>
          </p:nvPr>
        </p:nvSpPr>
        <p:spPr/>
        <p:txBody>
          <a:bodyPr/>
          <a:lstStyle/>
          <a:p>
            <a:fld id="{330EA680-D336-4FF7-8B7A-9848BB0A1C32}" type="slidenum">
              <a:rPr lang="en-US" smtClean="0"/>
              <a:pPr/>
              <a:t>14</a:t>
            </a:fld>
            <a:endParaRPr lang="en-US"/>
          </a:p>
        </p:txBody>
      </p:sp>
      <p:pic>
        <p:nvPicPr>
          <p:cNvPr id="12" name="Picture 11" descr="A close up of a sign&#10;&#10;Description automatically generated">
            <a:extLst>
              <a:ext uri="{FF2B5EF4-FFF2-40B4-BE49-F238E27FC236}">
                <a16:creationId xmlns:a16="http://schemas.microsoft.com/office/drawing/2014/main" id="{3B812B3D-028D-4348-96CD-FDDDD6063864}"/>
              </a:ext>
            </a:extLst>
          </p:cNvPr>
          <p:cNvPicPr/>
          <p:nvPr/>
        </p:nvPicPr>
        <p:blipFill>
          <a:blip r:embed="rId6" cstate="print">
            <a:extLst>
              <a:ext uri="{28A0092B-C50C-407E-A947-70E740481C1C}">
                <a14:useLocalDpi xmlns:a14="http://schemas.microsoft.com/office/drawing/2010/main"/>
              </a:ext>
            </a:extLst>
          </a:blip>
          <a:stretch>
            <a:fillRect/>
          </a:stretch>
        </p:blipFill>
        <p:spPr>
          <a:xfrm>
            <a:off x="4180020" y="641813"/>
            <a:ext cx="3929932" cy="5574374"/>
          </a:xfrm>
          <a:prstGeom prst="rect">
            <a:avLst/>
          </a:prstGeom>
        </p:spPr>
      </p:pic>
      <p:pic>
        <p:nvPicPr>
          <p:cNvPr id="14" name="Picture 13" descr="A picture containing clock&#10;&#10;Description automatically generated">
            <a:extLst>
              <a:ext uri="{FF2B5EF4-FFF2-40B4-BE49-F238E27FC236}">
                <a16:creationId xmlns:a16="http://schemas.microsoft.com/office/drawing/2014/main" id="{8AC1F987-79AE-4BC4-A26A-DCEDC9ED164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6200000">
            <a:off x="8890629" y="1546354"/>
            <a:ext cx="2568804" cy="3596325"/>
          </a:xfrm>
          <a:prstGeom prst="rect">
            <a:avLst/>
          </a:prstGeom>
        </p:spPr>
      </p:pic>
    </p:spTree>
    <p:extLst>
      <p:ext uri="{BB962C8B-B14F-4D97-AF65-F5344CB8AC3E}">
        <p14:creationId xmlns:p14="http://schemas.microsoft.com/office/powerpoint/2010/main" val="2119205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8799B-D35B-D344-9FDC-AF73D604D1F3}"/>
              </a:ext>
            </a:extLst>
          </p:cNvPr>
          <p:cNvSpPr>
            <a:spLocks noGrp="1"/>
          </p:cNvSpPr>
          <p:nvPr>
            <p:ph type="title"/>
          </p:nvPr>
        </p:nvSpPr>
        <p:spPr/>
        <p:txBody>
          <a:bodyPr>
            <a:normAutofit/>
          </a:bodyPr>
          <a:lstStyle/>
          <a:p>
            <a:r>
              <a:rPr lang="en-US" sz="3000"/>
              <a:t>Pilot Campaign: Posters in Action</a:t>
            </a:r>
          </a:p>
        </p:txBody>
      </p:sp>
      <p:sp>
        <p:nvSpPr>
          <p:cNvPr id="5" name="Text Placeholder 4">
            <a:extLst>
              <a:ext uri="{FF2B5EF4-FFF2-40B4-BE49-F238E27FC236}">
                <a16:creationId xmlns:a16="http://schemas.microsoft.com/office/drawing/2014/main" id="{AF010C5E-E854-8B49-891A-EBD6B202AA3E}"/>
              </a:ext>
            </a:extLst>
          </p:cNvPr>
          <p:cNvSpPr>
            <a:spLocks noGrp="1"/>
          </p:cNvSpPr>
          <p:nvPr>
            <p:ph type="body" idx="15"/>
          </p:nvPr>
        </p:nvSpPr>
        <p:spPr/>
        <p:txBody>
          <a:bodyPr>
            <a:normAutofit fontScale="92500"/>
          </a:bodyPr>
          <a:lstStyle/>
          <a:p>
            <a:r>
              <a:rPr lang="en-US"/>
              <a:t>Objective 3: Designing a Campaign</a:t>
            </a:r>
          </a:p>
        </p:txBody>
      </p:sp>
      <p:pic>
        <p:nvPicPr>
          <p:cNvPr id="7" name="Content Placeholder 6" descr="A picture containing building, sitting, sidewalk, bench&#10;&#10;Description automatically generated">
            <a:extLst>
              <a:ext uri="{FF2B5EF4-FFF2-40B4-BE49-F238E27FC236}">
                <a16:creationId xmlns:a16="http://schemas.microsoft.com/office/drawing/2014/main" id="{9AC91359-3ECC-5C45-84ED-0CE49673779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5400000">
            <a:off x="8189013" y="2039869"/>
            <a:ext cx="4233199" cy="2769870"/>
          </a:xfrm>
          <a:prstGeom prst="rect">
            <a:avLst/>
          </a:prstGeom>
        </p:spPr>
      </p:pic>
      <p:sp>
        <p:nvSpPr>
          <p:cNvPr id="9" name="Slide Number Placeholder 8">
            <a:extLst>
              <a:ext uri="{FF2B5EF4-FFF2-40B4-BE49-F238E27FC236}">
                <a16:creationId xmlns:a16="http://schemas.microsoft.com/office/drawing/2014/main" id="{B4BF34CA-3495-554B-830F-198E3977ED29}"/>
              </a:ext>
            </a:extLst>
          </p:cNvPr>
          <p:cNvSpPr>
            <a:spLocks noGrp="1"/>
          </p:cNvSpPr>
          <p:nvPr>
            <p:ph type="sldNum" sz="quarter" idx="12"/>
          </p:nvPr>
        </p:nvSpPr>
        <p:spPr/>
        <p:txBody>
          <a:bodyPr/>
          <a:lstStyle/>
          <a:p>
            <a:fld id="{330EA680-D336-4FF7-8B7A-9848BB0A1C32}" type="slidenum">
              <a:rPr lang="en-US" smtClean="0"/>
              <a:pPr/>
              <a:t>15</a:t>
            </a:fld>
            <a:endParaRPr lang="en-US"/>
          </a:p>
        </p:txBody>
      </p:sp>
      <p:pic>
        <p:nvPicPr>
          <p:cNvPr id="11" name="Picture 10" descr="A picture containing outdoor, parking, meter, car&#10;&#10;Description automatically generated">
            <a:extLst>
              <a:ext uri="{FF2B5EF4-FFF2-40B4-BE49-F238E27FC236}">
                <a16:creationId xmlns:a16="http://schemas.microsoft.com/office/drawing/2014/main" id="{FDDCBD41-00D9-442D-9856-690EE2D9D62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358729" y="1308204"/>
            <a:ext cx="3991449" cy="4233199"/>
          </a:xfrm>
          <a:prstGeom prst="rect">
            <a:avLst/>
          </a:prstGeom>
        </p:spPr>
      </p:pic>
      <p:sp>
        <p:nvSpPr>
          <p:cNvPr id="6" name="Text Placeholder 5">
            <a:extLst>
              <a:ext uri="{FF2B5EF4-FFF2-40B4-BE49-F238E27FC236}">
                <a16:creationId xmlns:a16="http://schemas.microsoft.com/office/drawing/2014/main" id="{B9A3209E-2172-8A42-A018-45A16A0F1AF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765928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8799B-D35B-D344-9FDC-AF73D604D1F3}"/>
              </a:ext>
            </a:extLst>
          </p:cNvPr>
          <p:cNvSpPr>
            <a:spLocks noGrp="1"/>
          </p:cNvSpPr>
          <p:nvPr>
            <p:ph type="title"/>
          </p:nvPr>
        </p:nvSpPr>
        <p:spPr/>
        <p:txBody>
          <a:bodyPr>
            <a:normAutofit/>
          </a:bodyPr>
          <a:lstStyle/>
          <a:p>
            <a:r>
              <a:rPr lang="en-US" sz="3000"/>
              <a:t>Pilot Campaign: Observations</a:t>
            </a:r>
          </a:p>
        </p:txBody>
      </p:sp>
      <p:sp>
        <p:nvSpPr>
          <p:cNvPr id="4" name="Text Placeholder 3">
            <a:extLst>
              <a:ext uri="{FF2B5EF4-FFF2-40B4-BE49-F238E27FC236}">
                <a16:creationId xmlns:a16="http://schemas.microsoft.com/office/drawing/2014/main" id="{1E11F799-B334-A145-8109-392A8731BC9C}"/>
              </a:ext>
            </a:extLst>
          </p:cNvPr>
          <p:cNvSpPr>
            <a:spLocks noGrp="1"/>
          </p:cNvSpPr>
          <p:nvPr>
            <p:ph type="body" idx="1"/>
          </p:nvPr>
        </p:nvSpPr>
        <p:spPr/>
        <p:txBody>
          <a:bodyPr/>
          <a:lstStyle/>
          <a:p>
            <a:endParaRPr lang="en-US"/>
          </a:p>
        </p:txBody>
      </p:sp>
      <p:sp>
        <p:nvSpPr>
          <p:cNvPr id="5" name="Text Placeholder 4">
            <a:extLst>
              <a:ext uri="{FF2B5EF4-FFF2-40B4-BE49-F238E27FC236}">
                <a16:creationId xmlns:a16="http://schemas.microsoft.com/office/drawing/2014/main" id="{AF010C5E-E854-8B49-891A-EBD6B202AA3E}"/>
              </a:ext>
            </a:extLst>
          </p:cNvPr>
          <p:cNvSpPr>
            <a:spLocks noGrp="1"/>
          </p:cNvSpPr>
          <p:nvPr>
            <p:ph type="body" idx="15"/>
          </p:nvPr>
        </p:nvSpPr>
        <p:spPr/>
        <p:txBody>
          <a:bodyPr/>
          <a:lstStyle/>
          <a:p>
            <a:r>
              <a:rPr lang="en-US"/>
              <a:t>Objective 3: Testing a Campaign</a:t>
            </a:r>
          </a:p>
        </p:txBody>
      </p:sp>
      <p:sp>
        <p:nvSpPr>
          <p:cNvPr id="6" name="Content Placeholder 2">
            <a:extLst>
              <a:ext uri="{FF2B5EF4-FFF2-40B4-BE49-F238E27FC236}">
                <a16:creationId xmlns:a16="http://schemas.microsoft.com/office/drawing/2014/main" id="{84F717F4-EFCA-1F47-B23A-B1D25513E3A6}"/>
              </a:ext>
            </a:extLst>
          </p:cNvPr>
          <p:cNvSpPr txBox="1">
            <a:spLocks/>
          </p:cNvSpPr>
          <p:nvPr/>
        </p:nvSpPr>
        <p:spPr>
          <a:xfrm>
            <a:off x="4515678" y="967409"/>
            <a:ext cx="7285383" cy="51584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15" name="Slide Number Placeholder 14">
            <a:extLst>
              <a:ext uri="{FF2B5EF4-FFF2-40B4-BE49-F238E27FC236}">
                <a16:creationId xmlns:a16="http://schemas.microsoft.com/office/drawing/2014/main" id="{3DE7BEAF-4B63-BF4D-A9AF-70745003920E}"/>
              </a:ext>
            </a:extLst>
          </p:cNvPr>
          <p:cNvSpPr>
            <a:spLocks noGrp="1"/>
          </p:cNvSpPr>
          <p:nvPr>
            <p:ph type="sldNum" sz="quarter" idx="12"/>
          </p:nvPr>
        </p:nvSpPr>
        <p:spPr/>
        <p:txBody>
          <a:bodyPr/>
          <a:lstStyle/>
          <a:p>
            <a:fld id="{330EA680-D336-4FF7-8B7A-9848BB0A1C32}" type="slidenum">
              <a:rPr lang="en-US" smtClean="0"/>
              <a:pPr/>
              <a:t>16</a:t>
            </a:fld>
            <a:endParaRPr lang="en-US"/>
          </a:p>
        </p:txBody>
      </p:sp>
      <p:sp>
        <p:nvSpPr>
          <p:cNvPr id="10" name="Content Placeholder 10">
            <a:extLst>
              <a:ext uri="{FF2B5EF4-FFF2-40B4-BE49-F238E27FC236}">
                <a16:creationId xmlns:a16="http://schemas.microsoft.com/office/drawing/2014/main" id="{EFD39696-F19F-884F-A1E6-B893E74FC8C7}"/>
              </a:ext>
            </a:extLst>
          </p:cNvPr>
          <p:cNvSpPr>
            <a:spLocks noGrp="1"/>
          </p:cNvSpPr>
          <p:nvPr>
            <p:ph sz="quarter" idx="14"/>
          </p:nvPr>
        </p:nvSpPr>
        <p:spPr>
          <a:xfrm>
            <a:off x="4127843" y="810298"/>
            <a:ext cx="4266102" cy="2349192"/>
          </a:xfrm>
        </p:spPr>
        <p:txBody>
          <a:bodyPr>
            <a:normAutofit fontScale="92500" lnSpcReduction="10000"/>
          </a:bodyPr>
          <a:lstStyle/>
          <a:p>
            <a:pPr marL="0" lvl="0" indent="0" algn="ctr">
              <a:spcAft>
                <a:spcPts val="1200"/>
              </a:spcAft>
              <a:buNone/>
            </a:pPr>
            <a:r>
              <a:rPr lang="en-US" sz="17900" b="1" dirty="0">
                <a:solidFill>
                  <a:schemeClr val="accent2">
                    <a:lumMod val="75000"/>
                  </a:schemeClr>
                </a:solidFill>
              </a:rPr>
              <a:t>27</a:t>
            </a:r>
            <a:r>
              <a:rPr lang="en-US" sz="9500" b="1" dirty="0">
                <a:solidFill>
                  <a:schemeClr val="accent2">
                    <a:lumMod val="75000"/>
                  </a:schemeClr>
                </a:solidFill>
              </a:rPr>
              <a:t>%</a:t>
            </a:r>
            <a:endParaRPr lang="en-US" sz="10400" b="1" dirty="0">
              <a:solidFill>
                <a:schemeClr val="accent2">
                  <a:lumMod val="75000"/>
                </a:schemeClr>
              </a:solidFill>
            </a:endParaRPr>
          </a:p>
        </p:txBody>
      </p:sp>
      <p:sp>
        <p:nvSpPr>
          <p:cNvPr id="11" name="TextBox 10">
            <a:extLst>
              <a:ext uri="{FF2B5EF4-FFF2-40B4-BE49-F238E27FC236}">
                <a16:creationId xmlns:a16="http://schemas.microsoft.com/office/drawing/2014/main" id="{A92C0451-1D94-4F41-B411-D1AA50EC608B}"/>
              </a:ext>
            </a:extLst>
          </p:cNvPr>
          <p:cNvSpPr txBox="1"/>
          <p:nvPr/>
        </p:nvSpPr>
        <p:spPr>
          <a:xfrm>
            <a:off x="3517694" y="2461268"/>
            <a:ext cx="5156611" cy="830997"/>
          </a:xfrm>
          <a:prstGeom prst="rect">
            <a:avLst/>
          </a:prstGeom>
          <a:noFill/>
        </p:spPr>
        <p:txBody>
          <a:bodyPr wrap="square" rtlCol="0">
            <a:spAutoFit/>
          </a:bodyPr>
          <a:lstStyle/>
          <a:p>
            <a:pPr algn="ctr"/>
            <a:r>
              <a:rPr lang="en-US" sz="2400" b="1" dirty="0">
                <a:latin typeface="Helvetica Neue" panose="02000503000000020004" pitchFamily="2" charset="0"/>
                <a:ea typeface="Helvetica Neue" panose="02000503000000020004" pitchFamily="2" charset="0"/>
                <a:cs typeface="Helvetica Neue" panose="02000503000000020004" pitchFamily="2" charset="0"/>
              </a:rPr>
              <a:t>of all 186 discarded cigarettes observed ended up as litter</a:t>
            </a:r>
          </a:p>
        </p:txBody>
      </p:sp>
      <p:graphicFrame>
        <p:nvGraphicFramePr>
          <p:cNvPr id="13" name="Chart 12">
            <a:extLst>
              <a:ext uri="{FF2B5EF4-FFF2-40B4-BE49-F238E27FC236}">
                <a16:creationId xmlns:a16="http://schemas.microsoft.com/office/drawing/2014/main" id="{19687FCC-7890-3B4B-B00D-0CB06149D4D2}"/>
              </a:ext>
            </a:extLst>
          </p:cNvPr>
          <p:cNvGraphicFramePr/>
          <p:nvPr>
            <p:extLst>
              <p:ext uri="{D42A27DB-BD31-4B8C-83A1-F6EECF244321}">
                <p14:modId xmlns:p14="http://schemas.microsoft.com/office/powerpoint/2010/main" val="3903887910"/>
              </p:ext>
            </p:extLst>
          </p:nvPr>
        </p:nvGraphicFramePr>
        <p:xfrm>
          <a:off x="6244330" y="2178003"/>
          <a:ext cx="5931106" cy="4679997"/>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254BF3CD-F55B-064F-BFB5-8D5CF8AFA1A3}"/>
              </a:ext>
            </a:extLst>
          </p:cNvPr>
          <p:cNvSpPr txBox="1"/>
          <p:nvPr/>
        </p:nvSpPr>
        <p:spPr>
          <a:xfrm>
            <a:off x="3990814" y="189765"/>
            <a:ext cx="7981627" cy="523220"/>
          </a:xfrm>
          <a:prstGeom prst="rect">
            <a:avLst/>
          </a:prstGeom>
          <a:noFill/>
        </p:spPr>
        <p:txBody>
          <a:bodyPr wrap="square" rtlCol="0">
            <a:spAutoFit/>
          </a:bodyPr>
          <a:lstStyle/>
          <a:p>
            <a:pPr algn="ctr"/>
            <a:r>
              <a:rPr lang="en-US" sz="2800" b="1">
                <a:latin typeface="Helvetica Neue" panose="02000503000000020004" pitchFamily="2" charset="0"/>
                <a:ea typeface="Helvetica Neue" panose="02000503000000020004" pitchFamily="2" charset="0"/>
                <a:cs typeface="Helvetica Neue" panose="02000503000000020004" pitchFamily="2" charset="0"/>
              </a:rPr>
              <a:t>Post-Campaign Results Summary</a:t>
            </a:r>
          </a:p>
        </p:txBody>
      </p:sp>
    </p:spTree>
    <p:extLst>
      <p:ext uri="{BB962C8B-B14F-4D97-AF65-F5344CB8AC3E}">
        <p14:creationId xmlns:p14="http://schemas.microsoft.com/office/powerpoint/2010/main" val="2209152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8799B-D35B-D344-9FDC-AF73D604D1F3}"/>
              </a:ext>
            </a:extLst>
          </p:cNvPr>
          <p:cNvSpPr>
            <a:spLocks noGrp="1"/>
          </p:cNvSpPr>
          <p:nvPr>
            <p:ph type="title"/>
          </p:nvPr>
        </p:nvSpPr>
        <p:spPr/>
        <p:txBody>
          <a:bodyPr>
            <a:normAutofit/>
          </a:bodyPr>
          <a:lstStyle/>
          <a:p>
            <a:r>
              <a:rPr lang="en-US" sz="3000"/>
              <a:t>Pilot Campaign: Efficacy </a:t>
            </a:r>
          </a:p>
        </p:txBody>
      </p:sp>
      <p:sp>
        <p:nvSpPr>
          <p:cNvPr id="4" name="Text Placeholder 3">
            <a:extLst>
              <a:ext uri="{FF2B5EF4-FFF2-40B4-BE49-F238E27FC236}">
                <a16:creationId xmlns:a16="http://schemas.microsoft.com/office/drawing/2014/main" id="{1E11F799-B334-A145-8109-392A8731BC9C}"/>
              </a:ext>
            </a:extLst>
          </p:cNvPr>
          <p:cNvSpPr>
            <a:spLocks noGrp="1"/>
          </p:cNvSpPr>
          <p:nvPr>
            <p:ph type="body" idx="1"/>
          </p:nvPr>
        </p:nvSpPr>
        <p:spPr/>
        <p:txBody>
          <a:bodyPr/>
          <a:lstStyle/>
          <a:p>
            <a:r>
              <a:rPr lang="en-US"/>
              <a:t>Confounding variables: </a:t>
            </a:r>
          </a:p>
        </p:txBody>
      </p:sp>
      <p:sp>
        <p:nvSpPr>
          <p:cNvPr id="5" name="Text Placeholder 4">
            <a:extLst>
              <a:ext uri="{FF2B5EF4-FFF2-40B4-BE49-F238E27FC236}">
                <a16:creationId xmlns:a16="http://schemas.microsoft.com/office/drawing/2014/main" id="{AF010C5E-E854-8B49-891A-EBD6B202AA3E}"/>
              </a:ext>
            </a:extLst>
          </p:cNvPr>
          <p:cNvSpPr>
            <a:spLocks noGrp="1"/>
          </p:cNvSpPr>
          <p:nvPr>
            <p:ph type="body" idx="15"/>
          </p:nvPr>
        </p:nvSpPr>
        <p:spPr/>
        <p:txBody>
          <a:bodyPr/>
          <a:lstStyle/>
          <a:p>
            <a:r>
              <a:rPr lang="en-US"/>
              <a:t>Objective 3: Testing a Campaign</a:t>
            </a:r>
          </a:p>
        </p:txBody>
      </p:sp>
      <p:sp>
        <p:nvSpPr>
          <p:cNvPr id="6" name="Content Placeholder 2">
            <a:extLst>
              <a:ext uri="{FF2B5EF4-FFF2-40B4-BE49-F238E27FC236}">
                <a16:creationId xmlns:a16="http://schemas.microsoft.com/office/drawing/2014/main" id="{84F717F4-EFCA-1F47-B23A-B1D25513E3A6}"/>
              </a:ext>
            </a:extLst>
          </p:cNvPr>
          <p:cNvSpPr txBox="1">
            <a:spLocks/>
          </p:cNvSpPr>
          <p:nvPr/>
        </p:nvSpPr>
        <p:spPr>
          <a:xfrm>
            <a:off x="4503802" y="849796"/>
            <a:ext cx="7285383" cy="51584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7" name="TextBox 6">
            <a:extLst>
              <a:ext uri="{FF2B5EF4-FFF2-40B4-BE49-F238E27FC236}">
                <a16:creationId xmlns:a16="http://schemas.microsoft.com/office/drawing/2014/main" id="{670D6BAA-8F02-0043-972D-8F33E5BD8185}"/>
              </a:ext>
            </a:extLst>
          </p:cNvPr>
          <p:cNvSpPr txBox="1"/>
          <p:nvPr/>
        </p:nvSpPr>
        <p:spPr>
          <a:xfrm>
            <a:off x="6105427" y="1378531"/>
            <a:ext cx="4171430" cy="3154710"/>
          </a:xfrm>
          <a:prstGeom prst="rect">
            <a:avLst/>
          </a:prstGeom>
          <a:noFill/>
        </p:spPr>
        <p:txBody>
          <a:bodyPr wrap="square" rtlCol="0">
            <a:spAutoFit/>
          </a:bodyPr>
          <a:lstStyle/>
          <a:p>
            <a:pPr algn="ctr"/>
            <a:r>
              <a:rPr lang="en-US" sz="19900" b="1" dirty="0">
                <a:solidFill>
                  <a:schemeClr val="accent6"/>
                </a:solidFill>
                <a:latin typeface="Helvetica Neue" panose="02000503000000020004" pitchFamily="2" charset="0"/>
                <a:ea typeface="Helvetica Neue" panose="02000503000000020004" pitchFamily="2" charset="0"/>
                <a:cs typeface="Helvetica Neue" panose="02000503000000020004" pitchFamily="2" charset="0"/>
              </a:rPr>
              <a:t>39</a:t>
            </a:r>
            <a:r>
              <a:rPr lang="en-US" sz="8800" b="1" dirty="0">
                <a:solidFill>
                  <a:schemeClr val="accent6"/>
                </a:solidFill>
                <a:latin typeface="Helvetica Neue" panose="02000503000000020004" pitchFamily="2" charset="0"/>
                <a:ea typeface="Helvetica Neue" panose="02000503000000020004" pitchFamily="2" charset="0"/>
                <a:cs typeface="Helvetica Neue" panose="02000503000000020004" pitchFamily="2" charset="0"/>
              </a:rPr>
              <a:t>%</a:t>
            </a:r>
            <a:r>
              <a:rPr lang="en-US" sz="19900" b="1" dirty="0">
                <a:solidFill>
                  <a:schemeClr val="accent6"/>
                </a:solidFill>
                <a:latin typeface="Helvetica Neue" panose="02000503000000020004" pitchFamily="2" charset="0"/>
                <a:ea typeface="Helvetica Neue" panose="02000503000000020004" pitchFamily="2" charset="0"/>
                <a:cs typeface="Helvetica Neue" panose="02000503000000020004" pitchFamily="2" charset="0"/>
              </a:rPr>
              <a:t> </a:t>
            </a:r>
          </a:p>
        </p:txBody>
      </p:sp>
      <p:sp>
        <p:nvSpPr>
          <p:cNvPr id="12" name="Rectangle 11">
            <a:extLst>
              <a:ext uri="{FF2B5EF4-FFF2-40B4-BE49-F238E27FC236}">
                <a16:creationId xmlns:a16="http://schemas.microsoft.com/office/drawing/2014/main" id="{7F9394F7-BF47-ED48-85B7-BCEE1A85CAC3}"/>
              </a:ext>
            </a:extLst>
          </p:cNvPr>
          <p:cNvSpPr/>
          <p:nvPr/>
        </p:nvSpPr>
        <p:spPr>
          <a:xfrm>
            <a:off x="6096000" y="5071043"/>
            <a:ext cx="3547468" cy="1384995"/>
          </a:xfrm>
          <a:prstGeom prst="rect">
            <a:avLst/>
          </a:prstGeom>
        </p:spPr>
        <p:txBody>
          <a:bodyPr wrap="square">
            <a:spAutoFit/>
          </a:bodyPr>
          <a:lstStyle/>
          <a:p>
            <a:pPr algn="ctr"/>
            <a:r>
              <a:rPr lang="en-US" sz="2800" b="1">
                <a:latin typeface="Helvetica Neue" panose="02000503000000020004" pitchFamily="2" charset="0"/>
                <a:ea typeface="Helvetica Neue" panose="02000503000000020004" pitchFamily="2" charset="0"/>
                <a:cs typeface="Helvetica Neue" panose="02000503000000020004" pitchFamily="2" charset="0"/>
              </a:rPr>
              <a:t>cigarette littering</a:t>
            </a:r>
          </a:p>
          <a:p>
            <a:pPr algn="ctr"/>
            <a:r>
              <a:rPr lang="en-US" sz="2800" b="1">
                <a:latin typeface="Helvetica Neue" panose="02000503000000020004" pitchFamily="2" charset="0"/>
                <a:ea typeface="Helvetica Neue" panose="02000503000000020004" pitchFamily="2" charset="0"/>
                <a:cs typeface="Helvetica Neue" panose="02000503000000020004" pitchFamily="2" charset="0"/>
              </a:rPr>
              <a:t>and improper disposal</a:t>
            </a:r>
          </a:p>
        </p:txBody>
      </p:sp>
      <p:sp>
        <p:nvSpPr>
          <p:cNvPr id="15" name="Slide Number Placeholder 14">
            <a:extLst>
              <a:ext uri="{FF2B5EF4-FFF2-40B4-BE49-F238E27FC236}">
                <a16:creationId xmlns:a16="http://schemas.microsoft.com/office/drawing/2014/main" id="{3DE7BEAF-4B63-BF4D-A9AF-70745003920E}"/>
              </a:ext>
            </a:extLst>
          </p:cNvPr>
          <p:cNvSpPr>
            <a:spLocks noGrp="1"/>
          </p:cNvSpPr>
          <p:nvPr>
            <p:ph type="sldNum" sz="quarter" idx="12"/>
          </p:nvPr>
        </p:nvSpPr>
        <p:spPr/>
        <p:txBody>
          <a:bodyPr/>
          <a:lstStyle/>
          <a:p>
            <a:fld id="{330EA680-D336-4FF7-8B7A-9848BB0A1C32}" type="slidenum">
              <a:rPr lang="en-US" smtClean="0"/>
              <a:pPr/>
              <a:t>17</a:t>
            </a:fld>
            <a:endParaRPr lang="en-US"/>
          </a:p>
        </p:txBody>
      </p:sp>
      <p:sp>
        <p:nvSpPr>
          <p:cNvPr id="3" name="TextBox 2">
            <a:extLst>
              <a:ext uri="{FF2B5EF4-FFF2-40B4-BE49-F238E27FC236}">
                <a16:creationId xmlns:a16="http://schemas.microsoft.com/office/drawing/2014/main" id="{B149150D-AD83-F44F-B123-5B01E92B643A}"/>
              </a:ext>
            </a:extLst>
          </p:cNvPr>
          <p:cNvSpPr txBox="1"/>
          <p:nvPr/>
        </p:nvSpPr>
        <p:spPr>
          <a:xfrm>
            <a:off x="6901726" y="3809966"/>
            <a:ext cx="2335896" cy="1446550"/>
          </a:xfrm>
          <a:prstGeom prst="rect">
            <a:avLst/>
          </a:prstGeom>
          <a:noFill/>
        </p:spPr>
        <p:txBody>
          <a:bodyPr wrap="none" rtlCol="0">
            <a:spAutoFit/>
          </a:bodyPr>
          <a:lstStyle/>
          <a:p>
            <a:r>
              <a:rPr lang="en-US" sz="8800" b="1" dirty="0">
                <a:solidFill>
                  <a:schemeClr val="accent6"/>
                </a:solidFill>
                <a:latin typeface="Helvetica Neue" panose="02000503000000020004" pitchFamily="2" charset="0"/>
                <a:ea typeface="Helvetica Neue" panose="02000503000000020004" pitchFamily="2" charset="0"/>
                <a:cs typeface="Helvetica Neue" panose="02000503000000020004" pitchFamily="2" charset="0"/>
              </a:rPr>
              <a:t>less</a:t>
            </a:r>
            <a:endParaRPr lang="en-US" sz="2800" b="1"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0" name="Graphic 9" descr="Rain">
            <a:extLst>
              <a:ext uri="{FF2B5EF4-FFF2-40B4-BE49-F238E27FC236}">
                <a16:creationId xmlns:a16="http://schemas.microsoft.com/office/drawing/2014/main" id="{42BBA58F-3BBC-954A-85D2-7FCB97B4215D}"/>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8766" y="4434952"/>
            <a:ext cx="1044311" cy="1044311"/>
          </a:xfrm>
          <a:prstGeom prst="rect">
            <a:avLst/>
          </a:prstGeom>
        </p:spPr>
      </p:pic>
      <p:pic>
        <p:nvPicPr>
          <p:cNvPr id="11" name="Graphic 10" descr="Police">
            <a:extLst>
              <a:ext uri="{FF2B5EF4-FFF2-40B4-BE49-F238E27FC236}">
                <a16:creationId xmlns:a16="http://schemas.microsoft.com/office/drawing/2014/main" id="{E576498A-972E-B244-A3DC-B4E8E8BF32BB}"/>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79242" y="4434952"/>
            <a:ext cx="1044311" cy="1044311"/>
          </a:xfrm>
          <a:prstGeom prst="rect">
            <a:avLst/>
          </a:prstGeom>
        </p:spPr>
      </p:pic>
      <p:sp>
        <p:nvSpPr>
          <p:cNvPr id="13" name="Content Placeholder 10">
            <a:extLst>
              <a:ext uri="{FF2B5EF4-FFF2-40B4-BE49-F238E27FC236}">
                <a16:creationId xmlns:a16="http://schemas.microsoft.com/office/drawing/2014/main" id="{0C68510C-3166-DA48-91AF-9E121D4E620B}"/>
              </a:ext>
            </a:extLst>
          </p:cNvPr>
          <p:cNvSpPr>
            <a:spLocks noGrp="1"/>
          </p:cNvSpPr>
          <p:nvPr>
            <p:ph sz="quarter" idx="14"/>
          </p:nvPr>
        </p:nvSpPr>
        <p:spPr>
          <a:xfrm>
            <a:off x="8807726" y="659831"/>
            <a:ext cx="1968157" cy="1332056"/>
          </a:xfrm>
        </p:spPr>
        <p:txBody>
          <a:bodyPr>
            <a:normAutofit fontScale="47500" lnSpcReduction="20000"/>
          </a:bodyPr>
          <a:lstStyle/>
          <a:p>
            <a:pPr marL="0" lvl="0" indent="0" algn="ctr">
              <a:spcAft>
                <a:spcPts val="1200"/>
              </a:spcAft>
              <a:buNone/>
            </a:pPr>
            <a:r>
              <a:rPr lang="en-US" sz="17900" b="1" dirty="0">
                <a:solidFill>
                  <a:schemeClr val="accent2">
                    <a:lumMod val="75000"/>
                  </a:schemeClr>
                </a:solidFill>
              </a:rPr>
              <a:t>27</a:t>
            </a:r>
            <a:r>
              <a:rPr lang="en-US" sz="9500" b="1" dirty="0">
                <a:solidFill>
                  <a:schemeClr val="accent2">
                    <a:lumMod val="75000"/>
                  </a:schemeClr>
                </a:solidFill>
              </a:rPr>
              <a:t>%</a:t>
            </a:r>
          </a:p>
        </p:txBody>
      </p:sp>
      <p:sp>
        <p:nvSpPr>
          <p:cNvPr id="14" name="Content Placeholder 10">
            <a:extLst>
              <a:ext uri="{FF2B5EF4-FFF2-40B4-BE49-F238E27FC236}">
                <a16:creationId xmlns:a16="http://schemas.microsoft.com/office/drawing/2014/main" id="{928435A3-7100-324A-A1E1-5A6B0F9306B2}"/>
              </a:ext>
            </a:extLst>
          </p:cNvPr>
          <p:cNvSpPr txBox="1">
            <a:spLocks/>
          </p:cNvSpPr>
          <p:nvPr/>
        </p:nvSpPr>
        <p:spPr>
          <a:xfrm>
            <a:off x="4766393" y="616691"/>
            <a:ext cx="2246411" cy="1192445"/>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buFont typeface="Arial" panose="020B0604020202020204" pitchFamily="34" charset="0"/>
              <a:buNone/>
            </a:pPr>
            <a:r>
              <a:rPr lang="en-US" sz="34000" b="1" dirty="0">
                <a:solidFill>
                  <a:schemeClr val="accent2">
                    <a:lumMod val="75000"/>
                  </a:schemeClr>
                </a:solidFill>
              </a:rPr>
              <a:t>45</a:t>
            </a:r>
            <a:r>
              <a:rPr lang="en-US" sz="18000" b="1" dirty="0">
                <a:solidFill>
                  <a:schemeClr val="accent2">
                    <a:lumMod val="75000"/>
                  </a:schemeClr>
                </a:solidFill>
              </a:rPr>
              <a:t>%</a:t>
            </a:r>
          </a:p>
        </p:txBody>
      </p:sp>
      <p:sp>
        <p:nvSpPr>
          <p:cNvPr id="8" name="Right Arrow 7">
            <a:extLst>
              <a:ext uri="{FF2B5EF4-FFF2-40B4-BE49-F238E27FC236}">
                <a16:creationId xmlns:a16="http://schemas.microsoft.com/office/drawing/2014/main" id="{092D260F-EF7A-6949-8CF6-D21C300B21E6}"/>
              </a:ext>
            </a:extLst>
          </p:cNvPr>
          <p:cNvSpPr/>
          <p:nvPr/>
        </p:nvSpPr>
        <p:spPr>
          <a:xfrm>
            <a:off x="7199721" y="697690"/>
            <a:ext cx="1378556" cy="539438"/>
          </a:xfrm>
          <a:prstGeom prst="rightArrow">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9" name="TextBox 8">
            <a:extLst>
              <a:ext uri="{FF2B5EF4-FFF2-40B4-BE49-F238E27FC236}">
                <a16:creationId xmlns:a16="http://schemas.microsoft.com/office/drawing/2014/main" id="{BEA4DCED-89A3-9646-AE05-DB935E28E2EB}"/>
              </a:ext>
            </a:extLst>
          </p:cNvPr>
          <p:cNvSpPr txBox="1"/>
          <p:nvPr/>
        </p:nvSpPr>
        <p:spPr>
          <a:xfrm>
            <a:off x="4681932" y="117367"/>
            <a:ext cx="1910855" cy="382772"/>
          </a:xfrm>
          <a:prstGeom prst="rect">
            <a:avLst/>
          </a:prstGeom>
          <a:noFill/>
        </p:spPr>
        <p:txBody>
          <a:bodyPr wrap="square" rtlCol="0">
            <a:spAutoFit/>
          </a:bodyPr>
          <a:lstStyle/>
          <a:p>
            <a:pPr algn="ctr"/>
            <a:r>
              <a:rPr lang="en-US" b="1">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Baseline</a:t>
            </a:r>
            <a:endParaRPr lang="en-US" b="1"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 name="TextBox 15">
            <a:extLst>
              <a:ext uri="{FF2B5EF4-FFF2-40B4-BE49-F238E27FC236}">
                <a16:creationId xmlns:a16="http://schemas.microsoft.com/office/drawing/2014/main" id="{1DF5A067-F38D-1E48-A811-0A5725831D69}"/>
              </a:ext>
            </a:extLst>
          </p:cNvPr>
          <p:cNvSpPr txBox="1"/>
          <p:nvPr/>
        </p:nvSpPr>
        <p:spPr>
          <a:xfrm>
            <a:off x="8730572" y="146799"/>
            <a:ext cx="1910855" cy="382772"/>
          </a:xfrm>
          <a:prstGeom prst="rect">
            <a:avLst/>
          </a:prstGeom>
          <a:noFill/>
        </p:spPr>
        <p:txBody>
          <a:bodyPr wrap="square" rtlCol="0">
            <a:spAutoFit/>
          </a:bodyPr>
          <a:lstStyle/>
          <a:p>
            <a:pPr algn="ctr"/>
            <a:r>
              <a:rPr lang="en-US" b="1">
                <a:solidFill>
                  <a:schemeClr val="accent6"/>
                </a:solidFill>
                <a:latin typeface="Helvetica Neue" panose="02000503000000020004" pitchFamily="2" charset="0"/>
                <a:ea typeface="Helvetica Neue" panose="02000503000000020004" pitchFamily="2" charset="0"/>
                <a:cs typeface="Helvetica Neue" panose="02000503000000020004" pitchFamily="2" charset="0"/>
              </a:rPr>
              <a:t>Post-Campaign</a:t>
            </a:r>
            <a:endParaRPr lang="en-US" b="1" dirty="0">
              <a:solidFill>
                <a:schemeClr val="accent6"/>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6286441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AA0D-ADD6-454C-AE02-0120B17F37B6}"/>
              </a:ext>
            </a:extLst>
          </p:cNvPr>
          <p:cNvSpPr>
            <a:spLocks noGrp="1"/>
          </p:cNvSpPr>
          <p:nvPr>
            <p:ph type="title"/>
          </p:nvPr>
        </p:nvSpPr>
        <p:spPr/>
        <p:txBody>
          <a:bodyPr>
            <a:normAutofit/>
          </a:bodyPr>
          <a:lstStyle/>
          <a:p>
            <a:r>
              <a:rPr lang="en-US" sz="2900"/>
              <a:t>Advertisement Campaigns</a:t>
            </a:r>
          </a:p>
        </p:txBody>
      </p:sp>
      <p:sp>
        <p:nvSpPr>
          <p:cNvPr id="4" name="Text Placeholder 3">
            <a:extLst>
              <a:ext uri="{FF2B5EF4-FFF2-40B4-BE49-F238E27FC236}">
                <a16:creationId xmlns:a16="http://schemas.microsoft.com/office/drawing/2014/main" id="{52E8FE25-2611-3840-88CB-0699C5D4C0B7}"/>
              </a:ext>
            </a:extLst>
          </p:cNvPr>
          <p:cNvSpPr>
            <a:spLocks noGrp="1"/>
          </p:cNvSpPr>
          <p:nvPr>
            <p:ph type="body" idx="1"/>
          </p:nvPr>
        </p:nvSpPr>
        <p:spPr/>
        <p:txBody>
          <a:bodyPr/>
          <a:lstStyle/>
          <a:p>
            <a:r>
              <a:rPr lang="en-US"/>
              <a:t>Reasoning:</a:t>
            </a:r>
          </a:p>
          <a:p>
            <a:pPr marL="342900" indent="-342900">
              <a:buFont typeface="Arial" panose="020B0604020202020204" pitchFamily="34" charset="0"/>
              <a:buChar char="•"/>
            </a:pPr>
            <a:r>
              <a:rPr lang="en-US"/>
              <a:t>Success of our campaign</a:t>
            </a:r>
          </a:p>
          <a:p>
            <a:pPr marL="342900" indent="-342900">
              <a:buFont typeface="Arial" panose="020B0604020202020204" pitchFamily="34" charset="0"/>
              <a:buChar char="•"/>
            </a:pPr>
            <a:endParaRPr lang="en-US"/>
          </a:p>
        </p:txBody>
      </p:sp>
      <p:sp>
        <p:nvSpPr>
          <p:cNvPr id="5" name="Text Placeholder 4">
            <a:extLst>
              <a:ext uri="{FF2B5EF4-FFF2-40B4-BE49-F238E27FC236}">
                <a16:creationId xmlns:a16="http://schemas.microsoft.com/office/drawing/2014/main" id="{E0795029-A9E6-3C41-825B-EB761E6D6FCC}"/>
              </a:ext>
            </a:extLst>
          </p:cNvPr>
          <p:cNvSpPr>
            <a:spLocks noGrp="1"/>
          </p:cNvSpPr>
          <p:nvPr>
            <p:ph type="body" idx="15"/>
          </p:nvPr>
        </p:nvSpPr>
        <p:spPr/>
        <p:txBody>
          <a:bodyPr/>
          <a:lstStyle/>
          <a:p>
            <a:r>
              <a:rPr lang="en-US"/>
              <a:t>Objective 4: Recommendations</a:t>
            </a:r>
          </a:p>
        </p:txBody>
      </p:sp>
      <p:sp>
        <p:nvSpPr>
          <p:cNvPr id="7" name="Slide Number Placeholder 6">
            <a:extLst>
              <a:ext uri="{FF2B5EF4-FFF2-40B4-BE49-F238E27FC236}">
                <a16:creationId xmlns:a16="http://schemas.microsoft.com/office/drawing/2014/main" id="{F289A9C4-8393-D24E-AC15-981099413E49}"/>
              </a:ext>
            </a:extLst>
          </p:cNvPr>
          <p:cNvSpPr>
            <a:spLocks noGrp="1"/>
          </p:cNvSpPr>
          <p:nvPr>
            <p:ph type="sldNum" sz="quarter" idx="12"/>
          </p:nvPr>
        </p:nvSpPr>
        <p:spPr/>
        <p:txBody>
          <a:bodyPr/>
          <a:lstStyle/>
          <a:p>
            <a:fld id="{330EA680-D336-4FF7-8B7A-9848BB0A1C32}" type="slidenum">
              <a:rPr lang="en-US" smtClean="0"/>
              <a:pPr/>
              <a:t>18</a:t>
            </a:fld>
            <a:endParaRPr lang="en-US"/>
          </a:p>
        </p:txBody>
      </p:sp>
      <p:sp>
        <p:nvSpPr>
          <p:cNvPr id="6" name="TextBox 5">
            <a:extLst>
              <a:ext uri="{FF2B5EF4-FFF2-40B4-BE49-F238E27FC236}">
                <a16:creationId xmlns:a16="http://schemas.microsoft.com/office/drawing/2014/main" id="{087BE2D5-EF69-A148-A93F-C38151CA20F7}"/>
              </a:ext>
            </a:extLst>
          </p:cNvPr>
          <p:cNvSpPr txBox="1"/>
          <p:nvPr/>
        </p:nvSpPr>
        <p:spPr>
          <a:xfrm>
            <a:off x="4859719" y="3571527"/>
            <a:ext cx="1805051" cy="492443"/>
          </a:xfrm>
          <a:prstGeom prst="rect">
            <a:avLst/>
          </a:prstGeom>
          <a:noFill/>
        </p:spPr>
        <p:txBody>
          <a:bodyPr wrap="square" rtlCol="0">
            <a:spAutoFit/>
          </a:bodyPr>
          <a:lstStyle/>
          <a:p>
            <a:r>
              <a:rPr lang="en-US" sz="2600">
                <a:solidFill>
                  <a:schemeClr val="accent2"/>
                </a:solidFill>
                <a:latin typeface="Helvetica Neue Medium" panose="02000503000000020004" pitchFamily="2" charset="0"/>
                <a:ea typeface="Helvetica Neue Medium" panose="02000503000000020004" pitchFamily="2" charset="0"/>
                <a:cs typeface="Helvetica Neue Medium" panose="02000503000000020004" pitchFamily="2" charset="0"/>
              </a:rPr>
              <a:t>Locations</a:t>
            </a:r>
          </a:p>
        </p:txBody>
      </p:sp>
      <p:sp>
        <p:nvSpPr>
          <p:cNvPr id="8" name="TextBox 7">
            <a:extLst>
              <a:ext uri="{FF2B5EF4-FFF2-40B4-BE49-F238E27FC236}">
                <a16:creationId xmlns:a16="http://schemas.microsoft.com/office/drawing/2014/main" id="{4EA5F6C4-2F9C-E94F-A53E-B293697A5126}"/>
              </a:ext>
            </a:extLst>
          </p:cNvPr>
          <p:cNvSpPr txBox="1"/>
          <p:nvPr/>
        </p:nvSpPr>
        <p:spPr>
          <a:xfrm>
            <a:off x="3818969" y="425158"/>
            <a:ext cx="4688881" cy="492443"/>
          </a:xfrm>
          <a:prstGeom prst="rect">
            <a:avLst/>
          </a:prstGeom>
          <a:noFill/>
        </p:spPr>
        <p:txBody>
          <a:bodyPr wrap="square" rtlCol="0">
            <a:spAutoFit/>
          </a:bodyPr>
          <a:lstStyle/>
          <a:p>
            <a:pPr algn="ctr"/>
            <a:r>
              <a:rPr lang="en-US" sz="2600">
                <a:solidFill>
                  <a:schemeClr val="accent2"/>
                </a:solidFill>
                <a:latin typeface="Helvetica Neue Medium" panose="02000503000000020004" pitchFamily="2" charset="0"/>
                <a:ea typeface="Helvetica Neue Medium" panose="02000503000000020004" pitchFamily="2" charset="0"/>
                <a:cs typeface="Helvetica Neue Medium" panose="02000503000000020004" pitchFamily="2" charset="0"/>
              </a:rPr>
              <a:t>Poster Design Suggestions</a:t>
            </a:r>
          </a:p>
        </p:txBody>
      </p:sp>
      <p:sp>
        <p:nvSpPr>
          <p:cNvPr id="9" name="TextBox 8">
            <a:extLst>
              <a:ext uri="{FF2B5EF4-FFF2-40B4-BE49-F238E27FC236}">
                <a16:creationId xmlns:a16="http://schemas.microsoft.com/office/drawing/2014/main" id="{FDBD859E-D76E-5A40-9863-54A953EF6D41}"/>
              </a:ext>
            </a:extLst>
          </p:cNvPr>
          <p:cNvSpPr txBox="1"/>
          <p:nvPr/>
        </p:nvSpPr>
        <p:spPr>
          <a:xfrm>
            <a:off x="8473350" y="1446198"/>
            <a:ext cx="2735756" cy="492443"/>
          </a:xfrm>
          <a:prstGeom prst="rect">
            <a:avLst/>
          </a:prstGeom>
          <a:noFill/>
        </p:spPr>
        <p:txBody>
          <a:bodyPr wrap="square" rtlCol="0">
            <a:spAutoFit/>
          </a:bodyPr>
          <a:lstStyle/>
          <a:p>
            <a:r>
              <a:rPr lang="en-US" sz="2600">
                <a:solidFill>
                  <a:schemeClr val="accent2"/>
                </a:solidFill>
                <a:latin typeface="Helvetica Neue Medium" panose="02000503000000020004" pitchFamily="2" charset="0"/>
                <a:ea typeface="Helvetica Neue Medium" panose="02000503000000020004" pitchFamily="2" charset="0"/>
                <a:cs typeface="Helvetica Neue Medium" panose="02000503000000020004" pitchFamily="2" charset="0"/>
              </a:rPr>
              <a:t>Use Bin Toppers</a:t>
            </a:r>
          </a:p>
        </p:txBody>
      </p:sp>
      <p:pic>
        <p:nvPicPr>
          <p:cNvPr id="11" name="Picture 10" descr="A black sign with white text&#10;&#10;Description automatically generated">
            <a:extLst>
              <a:ext uri="{FF2B5EF4-FFF2-40B4-BE49-F238E27FC236}">
                <a16:creationId xmlns:a16="http://schemas.microsoft.com/office/drawing/2014/main" id="{3D5CC63C-F3E0-0B40-9DB9-A8D7FB51E6A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rot="2971357">
            <a:off x="-2622060" y="3274518"/>
            <a:ext cx="1630629" cy="1578902"/>
          </a:xfrm>
          <a:prstGeom prst="rect">
            <a:avLst/>
          </a:prstGeom>
        </p:spPr>
      </p:pic>
      <p:sp>
        <p:nvSpPr>
          <p:cNvPr id="12" name="TextBox 11">
            <a:extLst>
              <a:ext uri="{FF2B5EF4-FFF2-40B4-BE49-F238E27FC236}">
                <a16:creationId xmlns:a16="http://schemas.microsoft.com/office/drawing/2014/main" id="{0A3BD0B8-0A10-1546-A514-DC6631F1863F}"/>
              </a:ext>
            </a:extLst>
          </p:cNvPr>
          <p:cNvSpPr txBox="1"/>
          <p:nvPr/>
        </p:nvSpPr>
        <p:spPr>
          <a:xfrm>
            <a:off x="4327159" y="1075013"/>
            <a:ext cx="3400432" cy="1015663"/>
          </a:xfrm>
          <a:prstGeom prst="rect">
            <a:avLst/>
          </a:prstGeom>
          <a:noFill/>
        </p:spPr>
        <p:txBody>
          <a:bodyPr wrap="square" rtlCol="0">
            <a:spAutoFit/>
          </a:bodyPr>
          <a:lstStyle/>
          <a:p>
            <a:pPr marL="285750" indent="-285750">
              <a:buFont typeface="Wingdings" pitchFamily="2" charset="2"/>
              <a:buChar char="ü"/>
            </a:pPr>
            <a:r>
              <a:rPr lang="en-US" sz="2000"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Build off residents’ community attachment</a:t>
            </a:r>
          </a:p>
          <a:p>
            <a:pPr marL="285750" indent="-285750">
              <a:buFont typeface="Wingdings" pitchFamily="2" charset="2"/>
              <a:buChar char="ü"/>
            </a:pPr>
            <a:r>
              <a:rPr lang="en-US" sz="2000"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Post the price of FPNs</a:t>
            </a:r>
          </a:p>
        </p:txBody>
      </p:sp>
      <p:sp>
        <p:nvSpPr>
          <p:cNvPr id="14" name="TextBox 13">
            <a:extLst>
              <a:ext uri="{FF2B5EF4-FFF2-40B4-BE49-F238E27FC236}">
                <a16:creationId xmlns:a16="http://schemas.microsoft.com/office/drawing/2014/main" id="{C361AAE7-2448-024E-B4EC-6B1A85606F8F}"/>
              </a:ext>
            </a:extLst>
          </p:cNvPr>
          <p:cNvSpPr txBox="1"/>
          <p:nvPr/>
        </p:nvSpPr>
        <p:spPr>
          <a:xfrm>
            <a:off x="8313931" y="2010731"/>
            <a:ext cx="3971183" cy="1015663"/>
          </a:xfrm>
          <a:prstGeom prst="rect">
            <a:avLst/>
          </a:prstGeom>
          <a:noFill/>
        </p:spPr>
        <p:txBody>
          <a:bodyPr wrap="square" rtlCol="0">
            <a:spAutoFit/>
          </a:bodyPr>
          <a:lstStyle/>
          <a:p>
            <a:pPr marL="285750" indent="-285750">
              <a:buFont typeface="Wingdings" pitchFamily="2" charset="2"/>
              <a:buChar char="ü"/>
            </a:pPr>
            <a:r>
              <a:rPr lang="en-US" sz="2000"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Educate smokers</a:t>
            </a:r>
          </a:p>
          <a:p>
            <a:pPr marL="285750" indent="-285750">
              <a:buFont typeface="Wingdings" pitchFamily="2" charset="2"/>
              <a:buChar char="ü"/>
            </a:pPr>
            <a:r>
              <a:rPr lang="en-US" sz="2000"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Have officers start to enforce improper disposals</a:t>
            </a:r>
          </a:p>
        </p:txBody>
      </p:sp>
      <p:pic>
        <p:nvPicPr>
          <p:cNvPr id="16" name="Graphic 15" descr="Shoe footprints">
            <a:extLst>
              <a:ext uri="{FF2B5EF4-FFF2-40B4-BE49-F238E27FC236}">
                <a16:creationId xmlns:a16="http://schemas.microsoft.com/office/drawing/2014/main" id="{E4015B13-A3EB-0144-8D82-B3F397685BE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212703" y="4529157"/>
            <a:ext cx="814037" cy="814037"/>
          </a:xfrm>
          <a:prstGeom prst="rect">
            <a:avLst/>
          </a:prstGeom>
        </p:spPr>
      </p:pic>
      <p:sp>
        <p:nvSpPr>
          <p:cNvPr id="17" name="TextBox 16">
            <a:extLst>
              <a:ext uri="{FF2B5EF4-FFF2-40B4-BE49-F238E27FC236}">
                <a16:creationId xmlns:a16="http://schemas.microsoft.com/office/drawing/2014/main" id="{723B1D6B-FAC3-4A49-8C7A-B96E9F7F2EB5}"/>
              </a:ext>
            </a:extLst>
          </p:cNvPr>
          <p:cNvSpPr txBox="1"/>
          <p:nvPr/>
        </p:nvSpPr>
        <p:spPr>
          <a:xfrm>
            <a:off x="5227034" y="4336375"/>
            <a:ext cx="3663539" cy="707886"/>
          </a:xfrm>
          <a:prstGeom prst="rect">
            <a:avLst/>
          </a:prstGeom>
          <a:noFill/>
        </p:spPr>
        <p:txBody>
          <a:bodyPr wrap="square" rtlCol="0">
            <a:spAutoFit/>
          </a:bodyPr>
          <a:lstStyle/>
          <a:p>
            <a:pPr marL="285750" indent="-285750">
              <a:buFont typeface="Wingdings" pitchFamily="2" charset="2"/>
              <a:buChar char="ü"/>
            </a:pPr>
            <a:r>
              <a:rPr lang="en-US" sz="2000">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High foot traffic locations</a:t>
            </a:r>
          </a:p>
          <a:p>
            <a:pPr marL="285750" indent="-285750">
              <a:buFont typeface="Wingdings" pitchFamily="2" charset="2"/>
              <a:buChar char="ü"/>
            </a:pPr>
            <a:r>
              <a:rPr lang="en-US" sz="2000">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Transportation hubs</a:t>
            </a:r>
          </a:p>
        </p:txBody>
      </p:sp>
      <p:pic>
        <p:nvPicPr>
          <p:cNvPr id="19" name="Graphic 18" descr="Pound">
            <a:extLst>
              <a:ext uri="{FF2B5EF4-FFF2-40B4-BE49-F238E27FC236}">
                <a16:creationId xmlns:a16="http://schemas.microsoft.com/office/drawing/2014/main" id="{9B911092-EAE8-4247-9A61-8A4D9DDD3B0D}"/>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028670" y="2208165"/>
            <a:ext cx="898175" cy="898175"/>
          </a:xfrm>
          <a:prstGeom prst="rect">
            <a:avLst/>
          </a:prstGeom>
        </p:spPr>
      </p:pic>
      <p:pic>
        <p:nvPicPr>
          <p:cNvPr id="21" name="Graphic 20" descr="Group">
            <a:extLst>
              <a:ext uri="{FF2B5EF4-FFF2-40B4-BE49-F238E27FC236}">
                <a16:creationId xmlns:a16="http://schemas.microsoft.com/office/drawing/2014/main" id="{0816F6EC-0F3D-DE45-B423-8FF903C6490A}"/>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721347" y="2170584"/>
            <a:ext cx="1040898" cy="1040898"/>
          </a:xfrm>
          <a:prstGeom prst="rect">
            <a:avLst/>
          </a:prstGeom>
        </p:spPr>
      </p:pic>
      <p:pic>
        <p:nvPicPr>
          <p:cNvPr id="15" name="Picture 14" descr="A black sign with white text&#10;&#10;Description automatically generated">
            <a:extLst>
              <a:ext uri="{FF2B5EF4-FFF2-40B4-BE49-F238E27FC236}">
                <a16:creationId xmlns:a16="http://schemas.microsoft.com/office/drawing/2014/main" id="{EC0F812C-B76E-564A-BC02-344E522A1C90}"/>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114028" y="2691033"/>
            <a:ext cx="3454400" cy="3479800"/>
          </a:xfrm>
          <a:prstGeom prst="rect">
            <a:avLst/>
          </a:prstGeom>
        </p:spPr>
      </p:pic>
    </p:spTree>
    <p:extLst>
      <p:ext uri="{BB962C8B-B14F-4D97-AF65-F5344CB8AC3E}">
        <p14:creationId xmlns:p14="http://schemas.microsoft.com/office/powerpoint/2010/main" val="3362522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AA0D-ADD6-454C-AE02-0120B17F37B6}"/>
              </a:ext>
            </a:extLst>
          </p:cNvPr>
          <p:cNvSpPr>
            <a:spLocks noGrp="1"/>
          </p:cNvSpPr>
          <p:nvPr>
            <p:ph type="title"/>
          </p:nvPr>
        </p:nvSpPr>
        <p:spPr/>
        <p:txBody>
          <a:bodyPr>
            <a:normAutofit/>
          </a:bodyPr>
          <a:lstStyle/>
          <a:p>
            <a:r>
              <a:rPr lang="en-US" sz="3000"/>
              <a:t>Bin Designs: Current</a:t>
            </a:r>
          </a:p>
        </p:txBody>
      </p:sp>
      <p:sp>
        <p:nvSpPr>
          <p:cNvPr id="4" name="Text Placeholder 3">
            <a:extLst>
              <a:ext uri="{FF2B5EF4-FFF2-40B4-BE49-F238E27FC236}">
                <a16:creationId xmlns:a16="http://schemas.microsoft.com/office/drawing/2014/main" id="{52E8FE25-2611-3840-88CB-0699C5D4C0B7}"/>
              </a:ext>
            </a:extLst>
          </p:cNvPr>
          <p:cNvSpPr>
            <a:spLocks noGrp="1"/>
          </p:cNvSpPr>
          <p:nvPr>
            <p:ph type="body" idx="1"/>
          </p:nvPr>
        </p:nvSpPr>
        <p:spPr/>
        <p:txBody>
          <a:bodyPr/>
          <a:lstStyle/>
          <a:p>
            <a:r>
              <a:rPr lang="en-US"/>
              <a:t>Reasoning:</a:t>
            </a:r>
          </a:p>
          <a:p>
            <a:pPr marL="342900" indent="-342900">
              <a:buFont typeface="Arial" panose="020B0604020202020204" pitchFamily="34" charset="0"/>
              <a:buChar char="•"/>
            </a:pPr>
            <a:r>
              <a:rPr lang="en-US"/>
              <a:t>Officer interviews</a:t>
            </a:r>
          </a:p>
          <a:p>
            <a:pPr marL="342900" indent="-342900">
              <a:buFont typeface="Arial" panose="020B0604020202020204" pitchFamily="34" charset="0"/>
              <a:buChar char="•"/>
            </a:pPr>
            <a:r>
              <a:rPr lang="en-US"/>
              <a:t>Our own observations</a:t>
            </a:r>
          </a:p>
        </p:txBody>
      </p:sp>
      <p:sp>
        <p:nvSpPr>
          <p:cNvPr id="5" name="Text Placeholder 4">
            <a:extLst>
              <a:ext uri="{FF2B5EF4-FFF2-40B4-BE49-F238E27FC236}">
                <a16:creationId xmlns:a16="http://schemas.microsoft.com/office/drawing/2014/main" id="{E0795029-A9E6-3C41-825B-EB761E6D6FCC}"/>
              </a:ext>
            </a:extLst>
          </p:cNvPr>
          <p:cNvSpPr>
            <a:spLocks noGrp="1"/>
          </p:cNvSpPr>
          <p:nvPr>
            <p:ph type="body" idx="15"/>
          </p:nvPr>
        </p:nvSpPr>
        <p:spPr/>
        <p:txBody>
          <a:bodyPr/>
          <a:lstStyle/>
          <a:p>
            <a:r>
              <a:rPr lang="en-US"/>
              <a:t>Objective 4: Recommendations</a:t>
            </a:r>
          </a:p>
        </p:txBody>
      </p:sp>
      <p:sp>
        <p:nvSpPr>
          <p:cNvPr id="7" name="Slide Number Placeholder 6">
            <a:extLst>
              <a:ext uri="{FF2B5EF4-FFF2-40B4-BE49-F238E27FC236}">
                <a16:creationId xmlns:a16="http://schemas.microsoft.com/office/drawing/2014/main" id="{AE6EA949-7339-F84E-9A70-791F57CDEE0D}"/>
              </a:ext>
            </a:extLst>
          </p:cNvPr>
          <p:cNvSpPr>
            <a:spLocks noGrp="1"/>
          </p:cNvSpPr>
          <p:nvPr>
            <p:ph type="sldNum" sz="quarter" idx="12"/>
          </p:nvPr>
        </p:nvSpPr>
        <p:spPr/>
        <p:txBody>
          <a:bodyPr/>
          <a:lstStyle/>
          <a:p>
            <a:fld id="{330EA680-D336-4FF7-8B7A-9848BB0A1C32}" type="slidenum">
              <a:rPr lang="en-US" smtClean="0"/>
              <a:pPr/>
              <a:t>19</a:t>
            </a:fld>
            <a:endParaRPr lang="en-US"/>
          </a:p>
        </p:txBody>
      </p:sp>
      <p:pic>
        <p:nvPicPr>
          <p:cNvPr id="8" name="Picture 7" descr="A group of people on a sidewalk&#10;&#10;Description automatically generated">
            <a:extLst>
              <a:ext uri="{FF2B5EF4-FFF2-40B4-BE49-F238E27FC236}">
                <a16:creationId xmlns:a16="http://schemas.microsoft.com/office/drawing/2014/main" id="{3ACD426B-F698-FA4F-9C06-621AC7208EF9}"/>
              </a:ext>
            </a:extLst>
          </p:cNvPr>
          <p:cNvPicPr/>
          <p:nvPr/>
        </p:nvPicPr>
        <p:blipFill rotWithShape="1">
          <a:blip r:embed="rId2" cstate="hqprint">
            <a:extLst>
              <a:ext uri="{28A0092B-C50C-407E-A947-70E740481C1C}">
                <a14:useLocalDpi xmlns:a14="http://schemas.microsoft.com/office/drawing/2010/main"/>
              </a:ext>
            </a:extLst>
          </a:blip>
          <a:srcRect/>
          <a:stretch/>
        </p:blipFill>
        <p:spPr bwMode="auto">
          <a:xfrm>
            <a:off x="4409485" y="766540"/>
            <a:ext cx="2073987" cy="3916016"/>
          </a:xfrm>
          <a:prstGeom prst="rect">
            <a:avLst/>
          </a:prstGeom>
          <a:ln>
            <a:noFill/>
          </a:ln>
          <a:extLst>
            <a:ext uri="{53640926-AAD7-44D8-BBD7-CCE9431645EC}">
              <a14:shadowObscured xmlns:a14="http://schemas.microsoft.com/office/drawing/2010/main"/>
            </a:ext>
          </a:extLst>
        </p:spPr>
      </p:pic>
      <p:pic>
        <p:nvPicPr>
          <p:cNvPr id="9" name="Content Placeholder 8" descr="A box on a sidewalk&#10;&#10;Description automatically generated">
            <a:extLst>
              <a:ext uri="{FF2B5EF4-FFF2-40B4-BE49-F238E27FC236}">
                <a16:creationId xmlns:a16="http://schemas.microsoft.com/office/drawing/2014/main" id="{2711DE42-5C41-7243-9E18-3C5052C2162F}"/>
              </a:ext>
            </a:extLst>
          </p:cNvPr>
          <p:cNvPicPr>
            <a:picLocks noGrp="1"/>
          </p:cNvPicPr>
          <p:nvPr>
            <p:ph sz="quarter" idx="14"/>
          </p:nvPr>
        </p:nvPicPr>
        <p:blipFill rotWithShape="1">
          <a:blip r:embed="rId3" cstate="hqprint">
            <a:extLst>
              <a:ext uri="{28A0092B-C50C-407E-A947-70E740481C1C}">
                <a14:useLocalDpi xmlns:a14="http://schemas.microsoft.com/office/drawing/2010/main"/>
              </a:ext>
            </a:extLst>
          </a:blip>
          <a:srcRect/>
          <a:stretch/>
        </p:blipFill>
        <p:spPr bwMode="auto">
          <a:xfrm>
            <a:off x="8444170" y="734513"/>
            <a:ext cx="2584346" cy="3916017"/>
          </a:xfrm>
          <a:prstGeom prst="rect">
            <a:avLst/>
          </a:prstGeom>
          <a:ln>
            <a:noFill/>
          </a:ln>
          <a:extLst>
            <a:ext uri="{53640926-AAD7-44D8-BBD7-CCE9431645EC}">
              <a14:shadowObscured xmlns:a14="http://schemas.microsoft.com/office/drawing/2010/main"/>
            </a:ext>
          </a:extLst>
        </p:spPr>
      </p:pic>
      <p:sp>
        <p:nvSpPr>
          <p:cNvPr id="10" name="TextBox 9">
            <a:extLst>
              <a:ext uri="{FF2B5EF4-FFF2-40B4-BE49-F238E27FC236}">
                <a16:creationId xmlns:a16="http://schemas.microsoft.com/office/drawing/2014/main" id="{91EA4876-4E40-CA40-A49B-C597B8966B0B}"/>
              </a:ext>
            </a:extLst>
          </p:cNvPr>
          <p:cNvSpPr txBox="1"/>
          <p:nvPr/>
        </p:nvSpPr>
        <p:spPr>
          <a:xfrm>
            <a:off x="4291321" y="168923"/>
            <a:ext cx="2310314" cy="533556"/>
          </a:xfrm>
          <a:prstGeom prst="rect">
            <a:avLst/>
          </a:prstGeom>
          <a:noFill/>
        </p:spPr>
        <p:txBody>
          <a:bodyPr wrap="square" rtlCol="0">
            <a:spAutoFit/>
          </a:bodyPr>
          <a:lstStyle/>
          <a:p>
            <a:pPr algn="ctr"/>
            <a:r>
              <a:rPr lang="en-US" sz="2800" b="1">
                <a:solidFill>
                  <a:schemeClr val="bg2">
                    <a:lumMod val="10000"/>
                  </a:schemeClr>
                </a:solidFill>
                <a:latin typeface="Helvetica Neue" panose="02000503000000020004" pitchFamily="2" charset="0"/>
                <a:ea typeface="Helvetica Neue" panose="02000503000000020004" pitchFamily="2" charset="0"/>
                <a:cs typeface="Helvetica Neue" panose="02000503000000020004" pitchFamily="2" charset="0"/>
              </a:rPr>
              <a:t>Brixton Bins</a:t>
            </a:r>
          </a:p>
        </p:txBody>
      </p:sp>
      <p:sp>
        <p:nvSpPr>
          <p:cNvPr id="11" name="TextBox 10">
            <a:extLst>
              <a:ext uri="{FF2B5EF4-FFF2-40B4-BE49-F238E27FC236}">
                <a16:creationId xmlns:a16="http://schemas.microsoft.com/office/drawing/2014/main" id="{548368A9-18C6-F644-9126-0ED654F5C28E}"/>
              </a:ext>
            </a:extLst>
          </p:cNvPr>
          <p:cNvSpPr txBox="1"/>
          <p:nvPr/>
        </p:nvSpPr>
        <p:spPr>
          <a:xfrm>
            <a:off x="7311557" y="197937"/>
            <a:ext cx="4713866" cy="523220"/>
          </a:xfrm>
          <a:prstGeom prst="rect">
            <a:avLst/>
          </a:prstGeom>
          <a:noFill/>
        </p:spPr>
        <p:txBody>
          <a:bodyPr wrap="square" rtlCol="0">
            <a:spAutoFit/>
          </a:bodyPr>
          <a:lstStyle/>
          <a:p>
            <a:pPr algn="ctr"/>
            <a:r>
              <a:rPr lang="en-US" sz="2800" b="1" dirty="0">
                <a:solidFill>
                  <a:schemeClr val="bg2">
                    <a:lumMod val="10000"/>
                  </a:schemeClr>
                </a:solidFill>
                <a:latin typeface="Helvetica Neue" panose="02000503000000020004" pitchFamily="2" charset="0"/>
                <a:ea typeface="Helvetica Neue" panose="02000503000000020004" pitchFamily="2" charset="0"/>
                <a:cs typeface="Helvetica Neue" panose="02000503000000020004" pitchFamily="2" charset="0"/>
              </a:rPr>
              <a:t>Waterloo &amp; Vauxhall Bins</a:t>
            </a:r>
          </a:p>
        </p:txBody>
      </p:sp>
      <p:graphicFrame>
        <p:nvGraphicFramePr>
          <p:cNvPr id="12" name="Table 11">
            <a:extLst>
              <a:ext uri="{FF2B5EF4-FFF2-40B4-BE49-F238E27FC236}">
                <a16:creationId xmlns:a16="http://schemas.microsoft.com/office/drawing/2014/main" id="{1BAEAF2D-0B8E-9443-8120-E7858F39358D}"/>
              </a:ext>
            </a:extLst>
          </p:cNvPr>
          <p:cNvGraphicFramePr>
            <a:graphicFrameLocks noGrp="1"/>
          </p:cNvGraphicFramePr>
          <p:nvPr>
            <p:extLst>
              <p:ext uri="{D42A27DB-BD31-4B8C-83A1-F6EECF244321}">
                <p14:modId xmlns:p14="http://schemas.microsoft.com/office/powerpoint/2010/main" val="2515975522"/>
              </p:ext>
            </p:extLst>
          </p:nvPr>
        </p:nvGraphicFramePr>
        <p:xfrm>
          <a:off x="3037886" y="7361554"/>
          <a:ext cx="2743200" cy="1662380"/>
        </p:xfrm>
        <a:graphic>
          <a:graphicData uri="http://schemas.openxmlformats.org/drawingml/2006/table">
            <a:tbl>
              <a:tblPr firstRow="1" bandRow="1">
                <a:tableStyleId>{21E4AEA4-8DFA-4A89-87EB-49C32662AFE0}</a:tableStyleId>
              </a:tblPr>
              <a:tblGrid>
                <a:gridCol w="1371600">
                  <a:extLst>
                    <a:ext uri="{9D8B030D-6E8A-4147-A177-3AD203B41FA5}">
                      <a16:colId xmlns:a16="http://schemas.microsoft.com/office/drawing/2014/main" val="2572295696"/>
                    </a:ext>
                  </a:extLst>
                </a:gridCol>
                <a:gridCol w="1371600">
                  <a:extLst>
                    <a:ext uri="{9D8B030D-6E8A-4147-A177-3AD203B41FA5}">
                      <a16:colId xmlns:a16="http://schemas.microsoft.com/office/drawing/2014/main" val="2735488201"/>
                    </a:ext>
                  </a:extLst>
                </a:gridCol>
              </a:tblGrid>
              <a:tr h="359304">
                <a:tc>
                  <a:txBody>
                    <a:bodyPr/>
                    <a:lstStyle/>
                    <a:p>
                      <a:pPr algn="ctr"/>
                      <a:r>
                        <a:rPr lang="en-US" sz="1500"/>
                        <a:t>Pros</a:t>
                      </a:r>
                    </a:p>
                  </a:txBody>
                  <a:tcPr marL="80037" marR="80037" marT="40019" marB="40019"/>
                </a:tc>
                <a:tc>
                  <a:txBody>
                    <a:bodyPr/>
                    <a:lstStyle/>
                    <a:p>
                      <a:pPr algn="ctr"/>
                      <a:r>
                        <a:rPr lang="en-US" sz="1500"/>
                        <a:t>Cons</a:t>
                      </a:r>
                    </a:p>
                  </a:txBody>
                  <a:tcPr marL="80037" marR="80037" marT="40019" marB="40019"/>
                </a:tc>
                <a:extLst>
                  <a:ext uri="{0D108BD9-81ED-4DB2-BD59-A6C34878D82A}">
                    <a16:rowId xmlns:a16="http://schemas.microsoft.com/office/drawing/2014/main" val="1653991436"/>
                  </a:ext>
                </a:extLst>
              </a:tr>
              <a:tr h="359304">
                <a:tc>
                  <a:txBody>
                    <a:bodyPr/>
                    <a:lstStyle/>
                    <a:p>
                      <a:r>
                        <a:rPr lang="en-US" sz="1500"/>
                        <a:t>Has Ashtray</a:t>
                      </a:r>
                    </a:p>
                  </a:txBody>
                  <a:tcPr marL="80037" marR="80037" marT="40019" marB="40019"/>
                </a:tc>
                <a:tc>
                  <a:txBody>
                    <a:bodyPr/>
                    <a:lstStyle/>
                    <a:p>
                      <a:r>
                        <a:rPr lang="en-US" sz="1500"/>
                        <a:t>Small holes difficult to use</a:t>
                      </a:r>
                    </a:p>
                  </a:txBody>
                  <a:tcPr marL="80037" marR="80037" marT="40019" marB="40019"/>
                </a:tc>
                <a:extLst>
                  <a:ext uri="{0D108BD9-81ED-4DB2-BD59-A6C34878D82A}">
                    <a16:rowId xmlns:a16="http://schemas.microsoft.com/office/drawing/2014/main" val="1501614511"/>
                  </a:ext>
                </a:extLst>
              </a:tr>
              <a:tr h="359304">
                <a:tc>
                  <a:txBody>
                    <a:bodyPr/>
                    <a:lstStyle/>
                    <a:p>
                      <a:r>
                        <a:rPr lang="en-US" sz="1500"/>
                        <a:t>Recycling and Trash</a:t>
                      </a:r>
                    </a:p>
                  </a:txBody>
                  <a:tcPr marL="80037" marR="80037" marT="40019" marB="40019"/>
                </a:tc>
                <a:tc>
                  <a:txBody>
                    <a:bodyPr/>
                    <a:lstStyle/>
                    <a:p>
                      <a:r>
                        <a:rPr lang="en-US" sz="1500"/>
                        <a:t>Trash gets jammed in openings</a:t>
                      </a:r>
                    </a:p>
                  </a:txBody>
                  <a:tcPr marL="80037" marR="80037" marT="40019" marB="40019"/>
                </a:tc>
                <a:extLst>
                  <a:ext uri="{0D108BD9-81ED-4DB2-BD59-A6C34878D82A}">
                    <a16:rowId xmlns:a16="http://schemas.microsoft.com/office/drawing/2014/main" val="1997251857"/>
                  </a:ext>
                </a:extLst>
              </a:tr>
            </a:tbl>
          </a:graphicData>
        </a:graphic>
      </p:graphicFrame>
      <p:graphicFrame>
        <p:nvGraphicFramePr>
          <p:cNvPr id="13" name="Table 12">
            <a:extLst>
              <a:ext uri="{FF2B5EF4-FFF2-40B4-BE49-F238E27FC236}">
                <a16:creationId xmlns:a16="http://schemas.microsoft.com/office/drawing/2014/main" id="{F43E1BAB-A646-DE4A-B84B-0A96B7E39259}"/>
              </a:ext>
            </a:extLst>
          </p:cNvPr>
          <p:cNvGraphicFramePr>
            <a:graphicFrameLocks noGrp="1"/>
          </p:cNvGraphicFramePr>
          <p:nvPr>
            <p:extLst>
              <p:ext uri="{D42A27DB-BD31-4B8C-83A1-F6EECF244321}">
                <p14:modId xmlns:p14="http://schemas.microsoft.com/office/powerpoint/2010/main" val="3939977532"/>
              </p:ext>
            </p:extLst>
          </p:nvPr>
        </p:nvGraphicFramePr>
        <p:xfrm>
          <a:off x="7957548" y="7548109"/>
          <a:ext cx="2743200" cy="1077912"/>
        </p:xfrm>
        <a:graphic>
          <a:graphicData uri="http://schemas.openxmlformats.org/drawingml/2006/table">
            <a:tbl>
              <a:tblPr firstRow="1" bandRow="1">
                <a:tableStyleId>{21E4AEA4-8DFA-4A89-87EB-49C32662AFE0}</a:tableStyleId>
              </a:tblPr>
              <a:tblGrid>
                <a:gridCol w="1371600">
                  <a:extLst>
                    <a:ext uri="{9D8B030D-6E8A-4147-A177-3AD203B41FA5}">
                      <a16:colId xmlns:a16="http://schemas.microsoft.com/office/drawing/2014/main" val="2572295696"/>
                    </a:ext>
                  </a:extLst>
                </a:gridCol>
                <a:gridCol w="1371600">
                  <a:extLst>
                    <a:ext uri="{9D8B030D-6E8A-4147-A177-3AD203B41FA5}">
                      <a16:colId xmlns:a16="http://schemas.microsoft.com/office/drawing/2014/main" val="2735488201"/>
                    </a:ext>
                  </a:extLst>
                </a:gridCol>
              </a:tblGrid>
              <a:tr h="359304">
                <a:tc>
                  <a:txBody>
                    <a:bodyPr/>
                    <a:lstStyle/>
                    <a:p>
                      <a:pPr algn="ctr"/>
                      <a:r>
                        <a:rPr lang="en-US" sz="1500"/>
                        <a:t>Pros</a:t>
                      </a:r>
                    </a:p>
                  </a:txBody>
                  <a:tcPr marL="80037" marR="80037" marT="40019" marB="40019"/>
                </a:tc>
                <a:tc>
                  <a:txBody>
                    <a:bodyPr/>
                    <a:lstStyle/>
                    <a:p>
                      <a:pPr algn="ctr"/>
                      <a:r>
                        <a:rPr lang="en-US" sz="1500"/>
                        <a:t>Cons</a:t>
                      </a:r>
                    </a:p>
                  </a:txBody>
                  <a:tcPr marL="80037" marR="80037" marT="40019" marB="40019"/>
                </a:tc>
                <a:extLst>
                  <a:ext uri="{0D108BD9-81ED-4DB2-BD59-A6C34878D82A}">
                    <a16:rowId xmlns:a16="http://schemas.microsoft.com/office/drawing/2014/main" val="1653991436"/>
                  </a:ext>
                </a:extLst>
              </a:tr>
              <a:tr h="359304">
                <a:tc>
                  <a:txBody>
                    <a:bodyPr/>
                    <a:lstStyle/>
                    <a:p>
                      <a:r>
                        <a:rPr lang="en-US" sz="1500"/>
                        <a:t>Ease of use</a:t>
                      </a:r>
                    </a:p>
                  </a:txBody>
                  <a:tcPr marL="80037" marR="80037" marT="40019" marB="40019"/>
                </a:tc>
                <a:tc>
                  <a:txBody>
                    <a:bodyPr/>
                    <a:lstStyle/>
                    <a:p>
                      <a:r>
                        <a:rPr lang="en-US" sz="1500"/>
                        <a:t>No recycling </a:t>
                      </a:r>
                    </a:p>
                  </a:txBody>
                  <a:tcPr marL="80037" marR="80037" marT="40019" marB="40019"/>
                </a:tc>
                <a:extLst>
                  <a:ext uri="{0D108BD9-81ED-4DB2-BD59-A6C34878D82A}">
                    <a16:rowId xmlns:a16="http://schemas.microsoft.com/office/drawing/2014/main" val="1501614511"/>
                  </a:ext>
                </a:extLst>
              </a:tr>
              <a:tr h="359304">
                <a:tc>
                  <a:txBody>
                    <a:bodyPr/>
                    <a:lstStyle/>
                    <a:p>
                      <a:r>
                        <a:rPr lang="en-US" sz="1500"/>
                        <a:t>Stubber Plate</a:t>
                      </a:r>
                    </a:p>
                  </a:txBody>
                  <a:tcPr marL="80037" marR="80037" marT="40019" marB="40019"/>
                </a:tc>
                <a:tc>
                  <a:txBody>
                    <a:bodyPr/>
                    <a:lstStyle/>
                    <a:p>
                      <a:r>
                        <a:rPr lang="en-US" sz="1500"/>
                        <a:t>Trash blows out</a:t>
                      </a:r>
                    </a:p>
                  </a:txBody>
                  <a:tcPr marL="80037" marR="80037" marT="40019" marB="40019"/>
                </a:tc>
                <a:extLst>
                  <a:ext uri="{0D108BD9-81ED-4DB2-BD59-A6C34878D82A}">
                    <a16:rowId xmlns:a16="http://schemas.microsoft.com/office/drawing/2014/main" val="1997251857"/>
                  </a:ext>
                </a:extLst>
              </a:tr>
            </a:tbl>
          </a:graphicData>
        </a:graphic>
      </p:graphicFrame>
      <p:sp>
        <p:nvSpPr>
          <p:cNvPr id="14" name="TextBox 13">
            <a:extLst>
              <a:ext uri="{FF2B5EF4-FFF2-40B4-BE49-F238E27FC236}">
                <a16:creationId xmlns:a16="http://schemas.microsoft.com/office/drawing/2014/main" id="{C895E313-4715-D04A-AFAE-62FAA84AD834}"/>
              </a:ext>
            </a:extLst>
          </p:cNvPr>
          <p:cNvSpPr txBox="1"/>
          <p:nvPr/>
        </p:nvSpPr>
        <p:spPr>
          <a:xfrm>
            <a:off x="3900481" y="4845714"/>
            <a:ext cx="2571167" cy="646331"/>
          </a:xfrm>
          <a:prstGeom prst="rect">
            <a:avLst/>
          </a:prstGeom>
          <a:noFill/>
        </p:spPr>
        <p:txBody>
          <a:bodyPr wrap="square" rtlCol="0">
            <a:spAutoFit/>
          </a:bodyPr>
          <a:lstStyle/>
          <a:p>
            <a:pPr marL="285750" indent="-285750">
              <a:buFont typeface="Wingdings" pitchFamily="2" charset="2"/>
              <a:buChar char="ü"/>
            </a:pPr>
            <a:r>
              <a:rPr lang="en-US"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Has an ashtray</a:t>
            </a:r>
          </a:p>
          <a:p>
            <a:pPr marL="285750" indent="-285750">
              <a:buFont typeface="Wingdings" pitchFamily="2" charset="2"/>
              <a:buChar char="ü"/>
            </a:pPr>
            <a:r>
              <a:rPr lang="en-US"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Two compartments</a:t>
            </a:r>
          </a:p>
        </p:txBody>
      </p:sp>
      <p:sp>
        <p:nvSpPr>
          <p:cNvPr id="15" name="TextBox 14">
            <a:extLst>
              <a:ext uri="{FF2B5EF4-FFF2-40B4-BE49-F238E27FC236}">
                <a16:creationId xmlns:a16="http://schemas.microsoft.com/office/drawing/2014/main" id="{51594132-78CE-AD40-A9B2-E45AB5CEF045}"/>
              </a:ext>
            </a:extLst>
          </p:cNvPr>
          <p:cNvSpPr txBox="1"/>
          <p:nvPr/>
        </p:nvSpPr>
        <p:spPr>
          <a:xfrm>
            <a:off x="3900481" y="5509190"/>
            <a:ext cx="4057067" cy="646331"/>
          </a:xfrm>
          <a:prstGeom prst="rect">
            <a:avLst/>
          </a:prstGeom>
          <a:noFill/>
        </p:spPr>
        <p:txBody>
          <a:bodyPr wrap="square" rtlCol="0">
            <a:spAutoFit/>
          </a:bodyPr>
          <a:lstStyle/>
          <a:p>
            <a:pPr marL="285750" indent="-285750">
              <a:buFont typeface="System Font Regular"/>
              <a:buChar char="✗"/>
            </a:pPr>
            <a:r>
              <a:rPr lang="en-US" dirty="0">
                <a:solidFill>
                  <a:schemeClr val="accent6"/>
                </a:solidFill>
                <a:latin typeface="Helvetica Neue" panose="02000503000000020004" pitchFamily="2" charset="0"/>
                <a:ea typeface="Helvetica Neue" panose="02000503000000020004" pitchFamily="2" charset="0"/>
                <a:cs typeface="Helvetica Neue" panose="02000503000000020004" pitchFamily="2" charset="0"/>
              </a:rPr>
              <a:t>Small ashtray openings</a:t>
            </a:r>
          </a:p>
          <a:p>
            <a:pPr marL="285750" indent="-285750">
              <a:buFont typeface="System Font Regular"/>
              <a:buChar char="✗"/>
            </a:pPr>
            <a:r>
              <a:rPr lang="en-US" dirty="0">
                <a:solidFill>
                  <a:schemeClr val="accent6"/>
                </a:solidFill>
                <a:latin typeface="Helvetica Neue" panose="02000503000000020004" pitchFamily="2" charset="0"/>
                <a:ea typeface="Helvetica Neue" panose="02000503000000020004" pitchFamily="2" charset="0"/>
                <a:cs typeface="Helvetica Neue" panose="02000503000000020004" pitchFamily="2" charset="0"/>
              </a:rPr>
              <a:t>Small trash compartment openings</a:t>
            </a:r>
          </a:p>
        </p:txBody>
      </p:sp>
      <p:sp>
        <p:nvSpPr>
          <p:cNvPr id="16" name="TextBox 15">
            <a:extLst>
              <a:ext uri="{FF2B5EF4-FFF2-40B4-BE49-F238E27FC236}">
                <a16:creationId xmlns:a16="http://schemas.microsoft.com/office/drawing/2014/main" id="{FD4AA937-79C9-804C-953C-0C69171E869F}"/>
              </a:ext>
            </a:extLst>
          </p:cNvPr>
          <p:cNvSpPr txBox="1"/>
          <p:nvPr/>
        </p:nvSpPr>
        <p:spPr>
          <a:xfrm>
            <a:off x="8444170" y="4842266"/>
            <a:ext cx="2571167" cy="646331"/>
          </a:xfrm>
          <a:prstGeom prst="rect">
            <a:avLst/>
          </a:prstGeom>
          <a:noFill/>
        </p:spPr>
        <p:txBody>
          <a:bodyPr wrap="square" rtlCol="0">
            <a:spAutoFit/>
          </a:bodyPr>
          <a:lstStyle/>
          <a:p>
            <a:pPr marL="285750" indent="-285750">
              <a:buFont typeface="Wingdings" pitchFamily="2" charset="2"/>
              <a:buChar char="ü"/>
            </a:pPr>
            <a:r>
              <a:rPr lang="en-US">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Easy to use</a:t>
            </a:r>
          </a:p>
          <a:p>
            <a:pPr marL="285750" indent="-285750">
              <a:buFont typeface="Wingdings" pitchFamily="2" charset="2"/>
              <a:buChar char="ü"/>
            </a:pPr>
            <a:r>
              <a:rPr lang="en-US">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Stubber plate</a:t>
            </a:r>
          </a:p>
        </p:txBody>
      </p:sp>
      <p:sp>
        <p:nvSpPr>
          <p:cNvPr id="17" name="TextBox 16">
            <a:extLst>
              <a:ext uri="{FF2B5EF4-FFF2-40B4-BE49-F238E27FC236}">
                <a16:creationId xmlns:a16="http://schemas.microsoft.com/office/drawing/2014/main" id="{956670BC-E64B-F34A-BFB1-F8BB36689E3C}"/>
              </a:ext>
            </a:extLst>
          </p:cNvPr>
          <p:cNvSpPr txBox="1"/>
          <p:nvPr/>
        </p:nvSpPr>
        <p:spPr>
          <a:xfrm>
            <a:off x="8444170" y="5509507"/>
            <a:ext cx="2909630" cy="923330"/>
          </a:xfrm>
          <a:prstGeom prst="rect">
            <a:avLst/>
          </a:prstGeom>
          <a:noFill/>
        </p:spPr>
        <p:txBody>
          <a:bodyPr wrap="square" rtlCol="0">
            <a:spAutoFit/>
          </a:bodyPr>
          <a:lstStyle/>
          <a:p>
            <a:pPr marL="285750" indent="-285750">
              <a:buFont typeface="System Font Regular"/>
              <a:buChar char="✗"/>
            </a:pPr>
            <a:r>
              <a:rPr lang="en-US">
                <a:solidFill>
                  <a:schemeClr val="accent6"/>
                </a:solidFill>
                <a:latin typeface="Helvetica Neue" panose="02000503000000020004" pitchFamily="2" charset="0"/>
                <a:ea typeface="Helvetica Neue" panose="02000503000000020004" pitchFamily="2" charset="0"/>
                <a:cs typeface="Helvetica Neue" panose="02000503000000020004" pitchFamily="2" charset="0"/>
              </a:rPr>
              <a:t>No recycling</a:t>
            </a:r>
          </a:p>
          <a:p>
            <a:pPr marL="285750" indent="-285750">
              <a:buFont typeface="System Font Regular"/>
              <a:buChar char="✗"/>
            </a:pPr>
            <a:r>
              <a:rPr lang="en-US">
                <a:solidFill>
                  <a:schemeClr val="accent6"/>
                </a:solidFill>
                <a:latin typeface="Helvetica Neue" panose="02000503000000020004" pitchFamily="2" charset="0"/>
                <a:ea typeface="Helvetica Neue" panose="02000503000000020004" pitchFamily="2" charset="0"/>
                <a:cs typeface="Helvetica Neue" panose="02000503000000020004" pitchFamily="2" charset="0"/>
              </a:rPr>
              <a:t>Trash blows out of bin</a:t>
            </a:r>
          </a:p>
          <a:p>
            <a:pPr marL="285750" indent="-285750">
              <a:buFont typeface="System Font Regular"/>
              <a:buChar char="✗"/>
            </a:pPr>
            <a:r>
              <a:rPr lang="en-US">
                <a:solidFill>
                  <a:schemeClr val="accent6"/>
                </a:solidFill>
                <a:latin typeface="Helvetica Neue" panose="02000503000000020004" pitchFamily="2" charset="0"/>
                <a:ea typeface="Helvetica Neue" panose="02000503000000020004" pitchFamily="2" charset="0"/>
                <a:cs typeface="Helvetica Neue" panose="02000503000000020004" pitchFamily="2" charset="0"/>
              </a:rPr>
              <a:t>No ashtrays</a:t>
            </a:r>
          </a:p>
        </p:txBody>
      </p:sp>
    </p:spTree>
    <p:extLst>
      <p:ext uri="{BB962C8B-B14F-4D97-AF65-F5344CB8AC3E}">
        <p14:creationId xmlns:p14="http://schemas.microsoft.com/office/powerpoint/2010/main" val="3768718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7E773EB-1EC1-4E49-9DE2-E6F4604972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391"/>
            <a:ext cx="12192000" cy="19430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28ABC9-7C2E-8340-89DF-89A1A9CC02FA}"/>
              </a:ext>
            </a:extLst>
          </p:cNvPr>
          <p:cNvSpPr>
            <a:spLocks noGrp="1"/>
          </p:cNvSpPr>
          <p:nvPr>
            <p:ph type="title"/>
          </p:nvPr>
        </p:nvSpPr>
        <p:spPr>
          <a:xfrm>
            <a:off x="392256" y="312509"/>
            <a:ext cx="11407487" cy="1325563"/>
          </a:xfrm>
        </p:spPr>
        <p:txBody>
          <a:bodyPr>
            <a:normAutofit/>
          </a:bodyPr>
          <a:lstStyle/>
          <a:p>
            <a:r>
              <a:rPr lang="en-US" sz="4600">
                <a:latin typeface="Helvetica Neue"/>
              </a:rPr>
              <a:t>Why is Addressing Littering Important?</a:t>
            </a:r>
          </a:p>
        </p:txBody>
      </p:sp>
      <p:graphicFrame>
        <p:nvGraphicFramePr>
          <p:cNvPr id="8" name="Content Placeholder 2">
            <a:extLst>
              <a:ext uri="{FF2B5EF4-FFF2-40B4-BE49-F238E27FC236}">
                <a16:creationId xmlns:a16="http://schemas.microsoft.com/office/drawing/2014/main" id="{253E6859-F9FA-4A27-8216-9DBE5F1046A7}"/>
              </a:ext>
            </a:extLst>
          </p:cNvPr>
          <p:cNvGraphicFramePr>
            <a:graphicFrameLocks noGrp="1"/>
          </p:cNvGraphicFramePr>
          <p:nvPr>
            <p:ph idx="1"/>
            <p:extLst>
              <p:ext uri="{D42A27DB-BD31-4B8C-83A1-F6EECF244321}">
                <p14:modId xmlns:p14="http://schemas.microsoft.com/office/powerpoint/2010/main" val="3945523273"/>
              </p:ext>
            </p:extLst>
          </p:nvPr>
        </p:nvGraphicFramePr>
        <p:xfrm>
          <a:off x="1" y="1526317"/>
          <a:ext cx="12191999" cy="2724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 9">
            <a:extLst>
              <a:ext uri="{FF2B5EF4-FFF2-40B4-BE49-F238E27FC236}">
                <a16:creationId xmlns:a16="http://schemas.microsoft.com/office/drawing/2014/main" id="{0D9CB3EE-D144-6C41-A877-75025F5C38D8}"/>
              </a:ext>
            </a:extLst>
          </p:cNvPr>
          <p:cNvGraphicFramePr/>
          <p:nvPr>
            <p:extLst>
              <p:ext uri="{D42A27DB-BD31-4B8C-83A1-F6EECF244321}">
                <p14:modId xmlns:p14="http://schemas.microsoft.com/office/powerpoint/2010/main" val="720979541"/>
              </p:ext>
            </p:extLst>
          </p:nvPr>
        </p:nvGraphicFramePr>
        <p:xfrm>
          <a:off x="149049" y="3589647"/>
          <a:ext cx="2743200" cy="150334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1" name="Diagram 10">
            <a:extLst>
              <a:ext uri="{FF2B5EF4-FFF2-40B4-BE49-F238E27FC236}">
                <a16:creationId xmlns:a16="http://schemas.microsoft.com/office/drawing/2014/main" id="{90981FF2-3303-4E46-8BFD-4056D5D8A4CD}"/>
              </a:ext>
            </a:extLst>
          </p:cNvPr>
          <p:cNvGraphicFramePr/>
          <p:nvPr>
            <p:extLst>
              <p:ext uri="{D42A27DB-BD31-4B8C-83A1-F6EECF244321}">
                <p14:modId xmlns:p14="http://schemas.microsoft.com/office/powerpoint/2010/main" val="1088858948"/>
              </p:ext>
            </p:extLst>
          </p:nvPr>
        </p:nvGraphicFramePr>
        <p:xfrm>
          <a:off x="3170609" y="3565525"/>
          <a:ext cx="2743200" cy="185412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2" name="Diagram 11">
            <a:extLst>
              <a:ext uri="{FF2B5EF4-FFF2-40B4-BE49-F238E27FC236}">
                <a16:creationId xmlns:a16="http://schemas.microsoft.com/office/drawing/2014/main" id="{F38C5D9E-9DE3-EE4B-8834-7421A1418C76}"/>
              </a:ext>
            </a:extLst>
          </p:cNvPr>
          <p:cNvGraphicFramePr/>
          <p:nvPr>
            <p:extLst>
              <p:ext uri="{D42A27DB-BD31-4B8C-83A1-F6EECF244321}">
                <p14:modId xmlns:p14="http://schemas.microsoft.com/office/powerpoint/2010/main" val="3138008695"/>
              </p:ext>
            </p:extLst>
          </p:nvPr>
        </p:nvGraphicFramePr>
        <p:xfrm>
          <a:off x="9299754" y="3501730"/>
          <a:ext cx="2795588" cy="2790825"/>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6" name="Diagram 15">
            <a:extLst>
              <a:ext uri="{FF2B5EF4-FFF2-40B4-BE49-F238E27FC236}">
                <a16:creationId xmlns:a16="http://schemas.microsoft.com/office/drawing/2014/main" id="{46BC1DBE-5796-8641-A864-546A45E7D24E}"/>
              </a:ext>
            </a:extLst>
          </p:cNvPr>
          <p:cNvGraphicFramePr/>
          <p:nvPr>
            <p:extLst>
              <p:ext uri="{D42A27DB-BD31-4B8C-83A1-F6EECF244321}">
                <p14:modId xmlns:p14="http://schemas.microsoft.com/office/powerpoint/2010/main" val="2397936920"/>
              </p:ext>
            </p:extLst>
          </p:nvPr>
        </p:nvGraphicFramePr>
        <p:xfrm>
          <a:off x="6278194" y="3586373"/>
          <a:ext cx="2743200" cy="3188264"/>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
        <p:nvSpPr>
          <p:cNvPr id="14" name="Slide Number Placeholder 2">
            <a:extLst>
              <a:ext uri="{FF2B5EF4-FFF2-40B4-BE49-F238E27FC236}">
                <a16:creationId xmlns:a16="http://schemas.microsoft.com/office/drawing/2014/main" id="{11672217-6A9C-B245-8AB1-DF5B939439D9}"/>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mtClean="0"/>
              <a:pPr/>
              <a:t>2</a:t>
            </a:fld>
            <a:endParaRPr lang="en-US"/>
          </a:p>
        </p:txBody>
      </p:sp>
    </p:spTree>
    <p:extLst>
      <p:ext uri="{BB962C8B-B14F-4D97-AF65-F5344CB8AC3E}">
        <p14:creationId xmlns:p14="http://schemas.microsoft.com/office/powerpoint/2010/main" val="5913588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AA0D-ADD6-454C-AE02-0120B17F37B6}"/>
              </a:ext>
            </a:extLst>
          </p:cNvPr>
          <p:cNvSpPr>
            <a:spLocks noGrp="1"/>
          </p:cNvSpPr>
          <p:nvPr>
            <p:ph type="title"/>
          </p:nvPr>
        </p:nvSpPr>
        <p:spPr/>
        <p:txBody>
          <a:bodyPr>
            <a:normAutofit/>
          </a:bodyPr>
          <a:lstStyle/>
          <a:p>
            <a:r>
              <a:rPr lang="en-US" sz="3000"/>
              <a:t>Bin Designs: Our Suggestion</a:t>
            </a:r>
          </a:p>
        </p:txBody>
      </p:sp>
      <p:sp>
        <p:nvSpPr>
          <p:cNvPr id="4" name="Text Placeholder 3">
            <a:extLst>
              <a:ext uri="{FF2B5EF4-FFF2-40B4-BE49-F238E27FC236}">
                <a16:creationId xmlns:a16="http://schemas.microsoft.com/office/drawing/2014/main" id="{52E8FE25-2611-3840-88CB-0699C5D4C0B7}"/>
              </a:ext>
            </a:extLst>
          </p:cNvPr>
          <p:cNvSpPr>
            <a:spLocks noGrp="1"/>
          </p:cNvSpPr>
          <p:nvPr>
            <p:ph type="body" idx="1"/>
          </p:nvPr>
        </p:nvSpPr>
        <p:spPr/>
        <p:txBody>
          <a:bodyPr/>
          <a:lstStyle/>
          <a:p>
            <a:r>
              <a:rPr lang="en-US"/>
              <a:t>Reasoning:</a:t>
            </a:r>
          </a:p>
          <a:p>
            <a:pPr marL="342900" indent="-342900">
              <a:buFont typeface="Arial" panose="020B0604020202020204" pitchFamily="34" charset="0"/>
              <a:buChar char="•"/>
            </a:pPr>
            <a:r>
              <a:rPr lang="en-US"/>
              <a:t>Our research and personal observations</a:t>
            </a:r>
          </a:p>
        </p:txBody>
      </p:sp>
      <p:sp>
        <p:nvSpPr>
          <p:cNvPr id="5" name="Text Placeholder 4">
            <a:extLst>
              <a:ext uri="{FF2B5EF4-FFF2-40B4-BE49-F238E27FC236}">
                <a16:creationId xmlns:a16="http://schemas.microsoft.com/office/drawing/2014/main" id="{E0795029-A9E6-3C41-825B-EB761E6D6FCC}"/>
              </a:ext>
            </a:extLst>
          </p:cNvPr>
          <p:cNvSpPr>
            <a:spLocks noGrp="1"/>
          </p:cNvSpPr>
          <p:nvPr>
            <p:ph type="body" idx="15"/>
          </p:nvPr>
        </p:nvSpPr>
        <p:spPr/>
        <p:txBody>
          <a:bodyPr/>
          <a:lstStyle/>
          <a:p>
            <a:r>
              <a:rPr lang="en-US"/>
              <a:t>Objective 4: Recommendations</a:t>
            </a:r>
          </a:p>
        </p:txBody>
      </p:sp>
      <p:sp>
        <p:nvSpPr>
          <p:cNvPr id="7" name="Slide Number Placeholder 6">
            <a:extLst>
              <a:ext uri="{FF2B5EF4-FFF2-40B4-BE49-F238E27FC236}">
                <a16:creationId xmlns:a16="http://schemas.microsoft.com/office/drawing/2014/main" id="{AE6EA949-7339-F84E-9A70-791F57CDEE0D}"/>
              </a:ext>
            </a:extLst>
          </p:cNvPr>
          <p:cNvSpPr>
            <a:spLocks noGrp="1"/>
          </p:cNvSpPr>
          <p:nvPr>
            <p:ph type="sldNum" sz="quarter" idx="12"/>
          </p:nvPr>
        </p:nvSpPr>
        <p:spPr/>
        <p:txBody>
          <a:bodyPr/>
          <a:lstStyle/>
          <a:p>
            <a:fld id="{330EA680-D336-4FF7-8B7A-9848BB0A1C32}" type="slidenum">
              <a:rPr lang="en-US" smtClean="0"/>
              <a:pPr/>
              <a:t>20</a:t>
            </a:fld>
            <a:endParaRPr lang="en-US"/>
          </a:p>
        </p:txBody>
      </p:sp>
      <p:pic>
        <p:nvPicPr>
          <p:cNvPr id="11" name="Picture 10" descr="A picture containing road, outdoor, parking, street&#10;&#10;Description automatically generated">
            <a:extLst>
              <a:ext uri="{FF2B5EF4-FFF2-40B4-BE49-F238E27FC236}">
                <a16:creationId xmlns:a16="http://schemas.microsoft.com/office/drawing/2014/main" id="{C14D1D7A-E76F-6447-8D78-58D99509856C}"/>
              </a:ext>
            </a:extLst>
          </p:cNvPr>
          <p:cNvPicPr/>
          <p:nvPr/>
        </p:nvPicPr>
        <p:blipFill rotWithShape="1">
          <a:blip r:embed="rId2" cstate="hqprint">
            <a:extLst>
              <a:ext uri="{28A0092B-C50C-407E-A947-70E740481C1C}">
                <a14:useLocalDpi xmlns:a14="http://schemas.microsoft.com/office/drawing/2010/main"/>
              </a:ext>
            </a:extLst>
          </a:blip>
          <a:srcRect/>
          <a:stretch/>
        </p:blipFill>
        <p:spPr bwMode="auto">
          <a:xfrm>
            <a:off x="7959707" y="859629"/>
            <a:ext cx="3394093" cy="1925937"/>
          </a:xfrm>
          <a:prstGeom prst="rect">
            <a:avLst/>
          </a:prstGeom>
          <a:ln>
            <a:noFill/>
          </a:ln>
          <a:extLst>
            <a:ext uri="{53640926-AAD7-44D8-BBD7-CCE9431645EC}">
              <a14:shadowObscured xmlns:a14="http://schemas.microsoft.com/office/drawing/2010/main"/>
            </a:ext>
          </a:extLst>
        </p:spPr>
      </p:pic>
      <p:pic>
        <p:nvPicPr>
          <p:cNvPr id="12" name="Picture 11" descr="A picture containing building, wall, indoor&#10;&#10;Description automatically generated">
            <a:extLst>
              <a:ext uri="{FF2B5EF4-FFF2-40B4-BE49-F238E27FC236}">
                <a16:creationId xmlns:a16="http://schemas.microsoft.com/office/drawing/2014/main" id="{98A02256-0011-AF44-86EC-998A8B4CFA50}"/>
              </a:ext>
            </a:extLst>
          </p:cNvPr>
          <p:cNvPicPr/>
          <p:nvPr/>
        </p:nvPicPr>
        <p:blipFill rotWithShape="1">
          <a:blip r:embed="rId3" cstate="hqprint">
            <a:extLst>
              <a:ext uri="{28A0092B-C50C-407E-A947-70E740481C1C}">
                <a14:useLocalDpi xmlns:a14="http://schemas.microsoft.com/office/drawing/2010/main"/>
              </a:ext>
            </a:extLst>
          </a:blip>
          <a:srcRect/>
          <a:stretch/>
        </p:blipFill>
        <p:spPr bwMode="auto">
          <a:xfrm rot="5400000">
            <a:off x="7994391" y="2794986"/>
            <a:ext cx="3324726" cy="3394094"/>
          </a:xfrm>
          <a:prstGeom prst="rect">
            <a:avLst/>
          </a:prstGeom>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EC0AE91A-8F04-8842-8E3D-A4DF1298B47C}"/>
              </a:ext>
            </a:extLst>
          </p:cNvPr>
          <p:cNvSpPr txBox="1"/>
          <p:nvPr/>
        </p:nvSpPr>
        <p:spPr>
          <a:xfrm>
            <a:off x="4040197" y="993880"/>
            <a:ext cx="3839629" cy="523220"/>
          </a:xfrm>
          <a:prstGeom prst="rect">
            <a:avLst/>
          </a:prstGeom>
          <a:noFill/>
        </p:spPr>
        <p:txBody>
          <a:bodyPr wrap="square" rtlCol="0">
            <a:spAutoFit/>
          </a:bodyPr>
          <a:lstStyle/>
          <a:p>
            <a:r>
              <a:rPr lang="en-US" sz="2800">
                <a:solidFill>
                  <a:schemeClr val="bg2">
                    <a:lumMod val="1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Our Proposed Design</a:t>
            </a:r>
          </a:p>
        </p:txBody>
      </p:sp>
      <p:sp>
        <p:nvSpPr>
          <p:cNvPr id="17" name="TextBox 16">
            <a:extLst>
              <a:ext uri="{FF2B5EF4-FFF2-40B4-BE49-F238E27FC236}">
                <a16:creationId xmlns:a16="http://schemas.microsoft.com/office/drawing/2014/main" id="{CA4A79ED-2D23-C746-86C0-967B8674009E}"/>
              </a:ext>
            </a:extLst>
          </p:cNvPr>
          <p:cNvSpPr txBox="1"/>
          <p:nvPr/>
        </p:nvSpPr>
        <p:spPr>
          <a:xfrm>
            <a:off x="4040197" y="1651350"/>
            <a:ext cx="4111606" cy="1785104"/>
          </a:xfrm>
          <a:prstGeom prst="rect">
            <a:avLst/>
          </a:prstGeom>
          <a:noFill/>
        </p:spPr>
        <p:txBody>
          <a:bodyPr wrap="square" rtlCol="0">
            <a:spAutoFit/>
          </a:bodyPr>
          <a:lstStyle/>
          <a:p>
            <a:pPr marL="285750" indent="-285750">
              <a:buFont typeface="Wingdings" pitchFamily="2" charset="2"/>
              <a:buChar char="ü"/>
            </a:pPr>
            <a:r>
              <a:rPr lang="en-US" sz="2200"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Separate compartments</a:t>
            </a:r>
          </a:p>
          <a:p>
            <a:pPr marL="285750" indent="-285750">
              <a:buFont typeface="Wingdings" pitchFamily="2" charset="2"/>
              <a:buChar char="ü"/>
            </a:pPr>
            <a:r>
              <a:rPr lang="en-US" sz="2200"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Accessible openings</a:t>
            </a:r>
          </a:p>
          <a:p>
            <a:pPr marL="285750" indent="-285750">
              <a:buFont typeface="Wingdings" pitchFamily="2" charset="2"/>
              <a:buChar char="ü"/>
            </a:pPr>
            <a:r>
              <a:rPr lang="en-US" sz="2200">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Stubber</a:t>
            </a:r>
            <a:r>
              <a:rPr lang="en-US" sz="2200"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 plates</a:t>
            </a:r>
          </a:p>
          <a:p>
            <a:pPr marL="285750" indent="-285750">
              <a:buFont typeface="Wingdings" pitchFamily="2" charset="2"/>
              <a:buChar char="ü"/>
            </a:pPr>
            <a:r>
              <a:rPr lang="en-US" sz="2200"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Large, easy to operate ashtray</a:t>
            </a:r>
          </a:p>
        </p:txBody>
      </p:sp>
    </p:spTree>
    <p:extLst>
      <p:ext uri="{BB962C8B-B14F-4D97-AF65-F5344CB8AC3E}">
        <p14:creationId xmlns:p14="http://schemas.microsoft.com/office/powerpoint/2010/main" val="2130203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AA0D-ADD6-454C-AE02-0120B17F37B6}"/>
              </a:ext>
            </a:extLst>
          </p:cNvPr>
          <p:cNvSpPr>
            <a:spLocks noGrp="1"/>
          </p:cNvSpPr>
          <p:nvPr>
            <p:ph type="title"/>
          </p:nvPr>
        </p:nvSpPr>
        <p:spPr/>
        <p:txBody>
          <a:bodyPr>
            <a:normAutofit/>
          </a:bodyPr>
          <a:lstStyle/>
          <a:p>
            <a:r>
              <a:rPr lang="en-US" sz="3000"/>
              <a:t>Bin Locations</a:t>
            </a:r>
          </a:p>
        </p:txBody>
      </p:sp>
      <p:sp>
        <p:nvSpPr>
          <p:cNvPr id="4" name="Text Placeholder 3">
            <a:extLst>
              <a:ext uri="{FF2B5EF4-FFF2-40B4-BE49-F238E27FC236}">
                <a16:creationId xmlns:a16="http://schemas.microsoft.com/office/drawing/2014/main" id="{52E8FE25-2611-3840-88CB-0699C5D4C0B7}"/>
              </a:ext>
            </a:extLst>
          </p:cNvPr>
          <p:cNvSpPr>
            <a:spLocks noGrp="1"/>
          </p:cNvSpPr>
          <p:nvPr>
            <p:ph type="body" idx="1"/>
          </p:nvPr>
        </p:nvSpPr>
        <p:spPr/>
        <p:txBody>
          <a:bodyPr>
            <a:normAutofit/>
          </a:bodyPr>
          <a:lstStyle/>
          <a:p>
            <a:r>
              <a:rPr lang="en-US" dirty="0"/>
              <a:t>Reasoning:</a:t>
            </a:r>
          </a:p>
          <a:p>
            <a:pPr marL="342900" indent="-342900">
              <a:buFont typeface="Arial" panose="020B0604020202020204" pitchFamily="34" charset="0"/>
              <a:buChar char="•"/>
            </a:pPr>
            <a:r>
              <a:rPr lang="en-US" dirty="0"/>
              <a:t>Our own observations</a:t>
            </a:r>
          </a:p>
          <a:p>
            <a:pPr marL="342900" indent="-342900">
              <a:buFont typeface="Arial" panose="020B0604020202020204" pitchFamily="34" charset="0"/>
              <a:buChar char="•"/>
            </a:pPr>
            <a:r>
              <a:rPr lang="en-US" dirty="0"/>
              <a:t>Survey responses</a:t>
            </a:r>
          </a:p>
        </p:txBody>
      </p:sp>
      <p:sp>
        <p:nvSpPr>
          <p:cNvPr id="5" name="Text Placeholder 4">
            <a:extLst>
              <a:ext uri="{FF2B5EF4-FFF2-40B4-BE49-F238E27FC236}">
                <a16:creationId xmlns:a16="http://schemas.microsoft.com/office/drawing/2014/main" id="{E0795029-A9E6-3C41-825B-EB761E6D6FCC}"/>
              </a:ext>
            </a:extLst>
          </p:cNvPr>
          <p:cNvSpPr>
            <a:spLocks noGrp="1"/>
          </p:cNvSpPr>
          <p:nvPr>
            <p:ph type="body" idx="15"/>
          </p:nvPr>
        </p:nvSpPr>
        <p:spPr/>
        <p:txBody>
          <a:bodyPr/>
          <a:lstStyle/>
          <a:p>
            <a:r>
              <a:rPr lang="en-US"/>
              <a:t>Objective 4: Recommendations</a:t>
            </a:r>
          </a:p>
        </p:txBody>
      </p:sp>
      <p:sp>
        <p:nvSpPr>
          <p:cNvPr id="7" name="Slide Number Placeholder 6">
            <a:extLst>
              <a:ext uri="{FF2B5EF4-FFF2-40B4-BE49-F238E27FC236}">
                <a16:creationId xmlns:a16="http://schemas.microsoft.com/office/drawing/2014/main" id="{39125FEC-D113-FB4F-8B94-1B1BA3BA4664}"/>
              </a:ext>
            </a:extLst>
          </p:cNvPr>
          <p:cNvSpPr>
            <a:spLocks noGrp="1"/>
          </p:cNvSpPr>
          <p:nvPr>
            <p:ph type="sldNum" sz="quarter" idx="12"/>
          </p:nvPr>
        </p:nvSpPr>
        <p:spPr/>
        <p:txBody>
          <a:bodyPr/>
          <a:lstStyle/>
          <a:p>
            <a:fld id="{330EA680-D336-4FF7-8B7A-9848BB0A1C32}" type="slidenum">
              <a:rPr lang="en-US" smtClean="0"/>
              <a:pPr/>
              <a:t>21</a:t>
            </a:fld>
            <a:endParaRPr lang="en-US"/>
          </a:p>
        </p:txBody>
      </p:sp>
      <p:pic>
        <p:nvPicPr>
          <p:cNvPr id="9" name="Picture 8" descr="A group of people walking down the street&#10;&#10;Description automatically generated">
            <a:extLst>
              <a:ext uri="{FF2B5EF4-FFF2-40B4-BE49-F238E27FC236}">
                <a16:creationId xmlns:a16="http://schemas.microsoft.com/office/drawing/2014/main" id="{40563EC1-333C-7A46-98E5-B889B3365681}"/>
              </a:ext>
            </a:extLst>
          </p:cNvPr>
          <p:cNvPicPr/>
          <p:nvPr/>
        </p:nvPicPr>
        <p:blipFill rotWithShape="1">
          <a:blip r:embed="rId3" cstate="hqprint">
            <a:extLst>
              <a:ext uri="{28A0092B-C50C-407E-A947-70E740481C1C}">
                <a14:useLocalDpi xmlns:a14="http://schemas.microsoft.com/office/drawing/2010/main"/>
              </a:ext>
            </a:extLst>
          </a:blip>
          <a:srcRect/>
          <a:stretch/>
        </p:blipFill>
        <p:spPr bwMode="auto">
          <a:xfrm>
            <a:off x="7603958" y="3344517"/>
            <a:ext cx="4197483" cy="2975552"/>
          </a:xfrm>
          <a:prstGeom prst="rect">
            <a:avLst/>
          </a:prstGeom>
          <a:ln>
            <a:noFill/>
          </a:ln>
          <a:extLst>
            <a:ext uri="{53640926-AAD7-44D8-BBD7-CCE9431645EC}">
              <a14:shadowObscured xmlns:a14="http://schemas.microsoft.com/office/drawing/2010/main"/>
            </a:ext>
          </a:extLst>
        </p:spPr>
      </p:pic>
      <p:pic>
        <p:nvPicPr>
          <p:cNvPr id="10" name="Picture 9" descr="A group of people walking on a city street&#10;&#10;Description automatically generated">
            <a:extLst>
              <a:ext uri="{FF2B5EF4-FFF2-40B4-BE49-F238E27FC236}">
                <a16:creationId xmlns:a16="http://schemas.microsoft.com/office/drawing/2014/main" id="{DC55307E-E518-E246-8234-63C35A83DE3B}"/>
              </a:ext>
            </a:extLst>
          </p:cNvPr>
          <p:cNvPicPr/>
          <p:nvPr/>
        </p:nvPicPr>
        <p:blipFill rotWithShape="1">
          <a:blip r:embed="rId4" cstate="hqprint">
            <a:extLst>
              <a:ext uri="{28A0092B-C50C-407E-A947-70E740481C1C}">
                <a14:useLocalDpi xmlns:a14="http://schemas.microsoft.com/office/drawing/2010/main"/>
              </a:ext>
            </a:extLst>
          </a:blip>
          <a:srcRect/>
          <a:stretch/>
        </p:blipFill>
        <p:spPr bwMode="auto">
          <a:xfrm>
            <a:off x="4202430" y="348969"/>
            <a:ext cx="3340568" cy="2636224"/>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AEA63C17-CE10-BF4D-B59A-5CDDFD586176}"/>
              </a:ext>
            </a:extLst>
          </p:cNvPr>
          <p:cNvSpPr txBox="1"/>
          <p:nvPr/>
        </p:nvSpPr>
        <p:spPr>
          <a:xfrm>
            <a:off x="7772400" y="1235896"/>
            <a:ext cx="4029041" cy="1323439"/>
          </a:xfrm>
          <a:prstGeom prst="rect">
            <a:avLst/>
          </a:prstGeom>
          <a:noFill/>
        </p:spPr>
        <p:txBody>
          <a:bodyPr wrap="square" rtlCol="0">
            <a:spAutoFit/>
          </a:bodyPr>
          <a:lstStyle/>
          <a:p>
            <a:pPr marL="285750" indent="-285750">
              <a:buFont typeface="Arial" panose="020B0604020202020204" pitchFamily="34" charset="0"/>
              <a:buChar char="•"/>
            </a:pPr>
            <a:r>
              <a:rPr lang="en-US" sz="2000">
                <a:latin typeface="Helvetica Neue" panose="02000503000000020004" pitchFamily="2" charset="0"/>
                <a:ea typeface="Helvetica Neue" panose="02000503000000020004" pitchFamily="2" charset="0"/>
                <a:cs typeface="Helvetica Neue" panose="02000503000000020004" pitchFamily="2" charset="0"/>
              </a:rPr>
              <a:t>Bins should be spread out more to cover larger areas &amp; placed in high-visibility locations</a:t>
            </a:r>
          </a:p>
        </p:txBody>
      </p:sp>
      <p:sp>
        <p:nvSpPr>
          <p:cNvPr id="11" name="TextBox 10">
            <a:extLst>
              <a:ext uri="{FF2B5EF4-FFF2-40B4-BE49-F238E27FC236}">
                <a16:creationId xmlns:a16="http://schemas.microsoft.com/office/drawing/2014/main" id="{B5898B85-2372-354D-8BF5-9F90FCF5E389}"/>
              </a:ext>
            </a:extLst>
          </p:cNvPr>
          <p:cNvSpPr txBox="1"/>
          <p:nvPr/>
        </p:nvSpPr>
        <p:spPr>
          <a:xfrm>
            <a:off x="4081480" y="4370628"/>
            <a:ext cx="3340568"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Consider placing bins or ashtrays where people typically smoke</a:t>
            </a:r>
          </a:p>
        </p:txBody>
      </p:sp>
    </p:spTree>
    <p:extLst>
      <p:ext uri="{BB962C8B-B14F-4D97-AF65-F5344CB8AC3E}">
        <p14:creationId xmlns:p14="http://schemas.microsoft.com/office/powerpoint/2010/main" val="41434847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AA0D-ADD6-454C-AE02-0120B17F37B6}"/>
              </a:ext>
            </a:extLst>
          </p:cNvPr>
          <p:cNvSpPr>
            <a:spLocks noGrp="1"/>
          </p:cNvSpPr>
          <p:nvPr>
            <p:ph type="title"/>
          </p:nvPr>
        </p:nvSpPr>
        <p:spPr/>
        <p:txBody>
          <a:bodyPr>
            <a:normAutofit/>
          </a:bodyPr>
          <a:lstStyle/>
          <a:p>
            <a:r>
              <a:rPr lang="en-US" sz="3000"/>
              <a:t>Community Cleanup</a:t>
            </a:r>
          </a:p>
        </p:txBody>
      </p:sp>
      <p:sp>
        <p:nvSpPr>
          <p:cNvPr id="4" name="Text Placeholder 3">
            <a:extLst>
              <a:ext uri="{FF2B5EF4-FFF2-40B4-BE49-F238E27FC236}">
                <a16:creationId xmlns:a16="http://schemas.microsoft.com/office/drawing/2014/main" id="{52E8FE25-2611-3840-88CB-0699C5D4C0B7}"/>
              </a:ext>
            </a:extLst>
          </p:cNvPr>
          <p:cNvSpPr>
            <a:spLocks noGrp="1"/>
          </p:cNvSpPr>
          <p:nvPr>
            <p:ph type="body" idx="1"/>
          </p:nvPr>
        </p:nvSpPr>
        <p:spPr/>
        <p:txBody>
          <a:bodyPr/>
          <a:lstStyle/>
          <a:p>
            <a:r>
              <a:rPr lang="en-US"/>
              <a:t>Reasoning:</a:t>
            </a:r>
          </a:p>
          <a:p>
            <a:pPr marL="342900" indent="-342900">
              <a:buFont typeface="Arial" panose="020B0604020202020204" pitchFamily="34" charset="0"/>
              <a:buChar char="•"/>
            </a:pPr>
            <a:r>
              <a:rPr lang="en-US"/>
              <a:t>Background research</a:t>
            </a:r>
          </a:p>
          <a:p>
            <a:pPr marL="342900" indent="-342900">
              <a:buFont typeface="Arial" panose="020B0604020202020204" pitchFamily="34" charset="0"/>
              <a:buChar char="•"/>
            </a:pPr>
            <a:r>
              <a:rPr lang="en-US"/>
              <a:t>Survey responses</a:t>
            </a:r>
          </a:p>
          <a:p>
            <a:endParaRPr lang="en-US"/>
          </a:p>
        </p:txBody>
      </p:sp>
      <p:sp>
        <p:nvSpPr>
          <p:cNvPr id="5" name="Text Placeholder 4">
            <a:extLst>
              <a:ext uri="{FF2B5EF4-FFF2-40B4-BE49-F238E27FC236}">
                <a16:creationId xmlns:a16="http://schemas.microsoft.com/office/drawing/2014/main" id="{E0795029-A9E6-3C41-825B-EB761E6D6FCC}"/>
              </a:ext>
            </a:extLst>
          </p:cNvPr>
          <p:cNvSpPr>
            <a:spLocks noGrp="1"/>
          </p:cNvSpPr>
          <p:nvPr>
            <p:ph type="body" idx="15"/>
          </p:nvPr>
        </p:nvSpPr>
        <p:spPr/>
        <p:txBody>
          <a:bodyPr/>
          <a:lstStyle/>
          <a:p>
            <a:r>
              <a:rPr lang="en-US"/>
              <a:t>Objective 4: Recommendations</a:t>
            </a:r>
          </a:p>
        </p:txBody>
      </p:sp>
      <p:sp>
        <p:nvSpPr>
          <p:cNvPr id="7" name="Slide Number Placeholder 6">
            <a:extLst>
              <a:ext uri="{FF2B5EF4-FFF2-40B4-BE49-F238E27FC236}">
                <a16:creationId xmlns:a16="http://schemas.microsoft.com/office/drawing/2014/main" id="{38BB176C-628A-0C4C-8CA4-305D67B53D87}"/>
              </a:ext>
            </a:extLst>
          </p:cNvPr>
          <p:cNvSpPr>
            <a:spLocks noGrp="1"/>
          </p:cNvSpPr>
          <p:nvPr>
            <p:ph type="sldNum" sz="quarter" idx="12"/>
          </p:nvPr>
        </p:nvSpPr>
        <p:spPr/>
        <p:txBody>
          <a:bodyPr/>
          <a:lstStyle/>
          <a:p>
            <a:fld id="{330EA680-D336-4FF7-8B7A-9848BB0A1C32}" type="slidenum">
              <a:rPr lang="en-US" smtClean="0"/>
              <a:pPr/>
              <a:t>22</a:t>
            </a:fld>
            <a:endParaRPr lang="en-US" dirty="0"/>
          </a:p>
        </p:txBody>
      </p:sp>
      <p:sp>
        <p:nvSpPr>
          <p:cNvPr id="8" name="TextBox 7">
            <a:extLst>
              <a:ext uri="{FF2B5EF4-FFF2-40B4-BE49-F238E27FC236}">
                <a16:creationId xmlns:a16="http://schemas.microsoft.com/office/drawing/2014/main" id="{87250FD7-1235-4DE5-B0A4-E3D28F2E2BA2}"/>
              </a:ext>
            </a:extLst>
          </p:cNvPr>
          <p:cNvSpPr txBox="1"/>
          <p:nvPr/>
        </p:nvSpPr>
        <p:spPr>
          <a:xfrm>
            <a:off x="3861423" y="78478"/>
            <a:ext cx="4171430" cy="6324808"/>
          </a:xfrm>
          <a:prstGeom prst="rect">
            <a:avLst/>
          </a:prstGeom>
          <a:noFill/>
        </p:spPr>
        <p:txBody>
          <a:bodyPr wrap="square" rtlCol="0">
            <a:spAutoFit/>
          </a:bodyPr>
          <a:lstStyle/>
          <a:p>
            <a:pPr algn="ctr"/>
            <a:r>
              <a:rPr lang="en-US" sz="16600" b="1" dirty="0">
                <a:solidFill>
                  <a:srgbClr val="802B7C"/>
                </a:solidFill>
                <a:latin typeface="Helvetica Neue" panose="02000503000000020004" pitchFamily="2" charset="0"/>
                <a:ea typeface="Helvetica Neue" panose="02000503000000020004" pitchFamily="2" charset="0"/>
                <a:cs typeface="Helvetica Neue" panose="02000503000000020004" pitchFamily="2" charset="0"/>
              </a:rPr>
              <a:t>54</a:t>
            </a:r>
            <a:r>
              <a:rPr lang="en-US" sz="8800" b="1" dirty="0">
                <a:solidFill>
                  <a:srgbClr val="802B7C"/>
                </a:solidFill>
                <a:latin typeface="Helvetica Neue" panose="02000503000000020004" pitchFamily="2" charset="0"/>
                <a:ea typeface="Helvetica Neue" panose="02000503000000020004" pitchFamily="2" charset="0"/>
                <a:cs typeface="Helvetica Neue" panose="02000503000000020004" pitchFamily="2" charset="0"/>
              </a:rPr>
              <a:t>%</a:t>
            </a:r>
            <a:r>
              <a:rPr lang="en-US" sz="6600" b="1" dirty="0">
                <a:solidFill>
                  <a:srgbClr val="802B7C"/>
                </a:solidFill>
                <a:latin typeface="Helvetica Neue" panose="02000503000000020004" pitchFamily="2" charset="0"/>
                <a:ea typeface="Helvetica Neue" panose="02000503000000020004" pitchFamily="2" charset="0"/>
                <a:cs typeface="Helvetica Neue" panose="02000503000000020004" pitchFamily="2" charset="0"/>
              </a:rPr>
              <a:t> </a:t>
            </a:r>
            <a:r>
              <a:rPr lang="en-US" sz="4400" b="1" dirty="0">
                <a:solidFill>
                  <a:srgbClr val="802B7C"/>
                </a:solidFill>
                <a:latin typeface="Helvetica Neue" panose="02000503000000020004" pitchFamily="2" charset="0"/>
                <a:ea typeface="Helvetica Neue" panose="02000503000000020004" pitchFamily="2" charset="0"/>
                <a:cs typeface="Helvetica Neue" panose="02000503000000020004" pitchFamily="2" charset="0"/>
              </a:rPr>
              <a:t>of residents</a:t>
            </a:r>
          </a:p>
          <a:p>
            <a:pPr algn="ctr"/>
            <a:r>
              <a:rPr lang="en-US" sz="19900" b="1" dirty="0">
                <a:solidFill>
                  <a:srgbClr val="802B7C"/>
                </a:solidFill>
                <a:latin typeface="Helvetica Neue" panose="02000503000000020004" pitchFamily="2" charset="0"/>
                <a:ea typeface="Helvetica Neue" panose="02000503000000020004" pitchFamily="2" charset="0"/>
                <a:cs typeface="Helvetica Neue" panose="02000503000000020004" pitchFamily="2" charset="0"/>
              </a:rPr>
              <a:t> </a:t>
            </a:r>
          </a:p>
        </p:txBody>
      </p:sp>
      <p:sp>
        <p:nvSpPr>
          <p:cNvPr id="9" name="Rectangle 8">
            <a:extLst>
              <a:ext uri="{FF2B5EF4-FFF2-40B4-BE49-F238E27FC236}">
                <a16:creationId xmlns:a16="http://schemas.microsoft.com/office/drawing/2014/main" id="{35BBE8C6-F957-4AEE-A163-4A13BA5EEDA9}"/>
              </a:ext>
            </a:extLst>
          </p:cNvPr>
          <p:cNvSpPr/>
          <p:nvPr/>
        </p:nvSpPr>
        <p:spPr>
          <a:xfrm>
            <a:off x="4152138" y="3429000"/>
            <a:ext cx="3547468" cy="954107"/>
          </a:xfrm>
          <a:prstGeom prst="rect">
            <a:avLst/>
          </a:prstGeom>
        </p:spPr>
        <p:txBody>
          <a:bodyPr wrap="square">
            <a:spAutoFit/>
          </a:bodyPr>
          <a:lstStyle/>
          <a:p>
            <a:pPr algn="ctr"/>
            <a:r>
              <a:rPr lang="en-US" sz="2800" b="1" dirty="0">
                <a:latin typeface="Helvetica Neue" panose="02000503000000020004" pitchFamily="2" charset="0"/>
                <a:ea typeface="Helvetica Neue" panose="02000503000000020004" pitchFamily="2" charset="0"/>
                <a:cs typeface="Helvetica Neue" panose="02000503000000020004" pitchFamily="2" charset="0"/>
              </a:rPr>
              <a:t>showed interest in a cleanup event</a:t>
            </a:r>
          </a:p>
        </p:txBody>
      </p:sp>
      <p:sp>
        <p:nvSpPr>
          <p:cNvPr id="6" name="TextBox 5">
            <a:extLst>
              <a:ext uri="{FF2B5EF4-FFF2-40B4-BE49-F238E27FC236}">
                <a16:creationId xmlns:a16="http://schemas.microsoft.com/office/drawing/2014/main" id="{631E8BC7-594F-4918-9D6C-A930C7E94FCE}"/>
              </a:ext>
            </a:extLst>
          </p:cNvPr>
          <p:cNvSpPr txBox="1"/>
          <p:nvPr/>
        </p:nvSpPr>
        <p:spPr>
          <a:xfrm>
            <a:off x="8190256" y="2319037"/>
            <a:ext cx="3509010" cy="1815882"/>
          </a:xfrm>
          <a:prstGeom prst="rect">
            <a:avLst/>
          </a:prstGeom>
          <a:noFill/>
        </p:spPr>
        <p:txBody>
          <a:bodyPr wrap="square" rtlCol="0">
            <a:spAutoFit/>
          </a:bodyPr>
          <a:lstStyle/>
          <a:p>
            <a:pPr algn="ctr"/>
            <a:r>
              <a:rPr lang="en-US" sz="2800" b="1" dirty="0">
                <a:latin typeface="Helvetica Neue" panose="02000503000000020004" pitchFamily="2" charset="0"/>
                <a:ea typeface="Helvetica Neue" panose="02000503000000020004" pitchFamily="2" charset="0"/>
                <a:cs typeface="Helvetica Neue" panose="02000503000000020004" pitchFamily="2" charset="0"/>
              </a:rPr>
              <a:t>In four weeks,</a:t>
            </a:r>
          </a:p>
          <a:p>
            <a:pPr algn="ctr"/>
            <a:r>
              <a:rPr lang="en-US" sz="2800" b="1" dirty="0">
                <a:latin typeface="Helvetica Neue" panose="02000503000000020004"/>
              </a:rPr>
              <a:t>the Great British Spring Clean accumulated over </a:t>
            </a:r>
          </a:p>
        </p:txBody>
      </p:sp>
      <p:sp>
        <p:nvSpPr>
          <p:cNvPr id="10" name="Rectangle 9">
            <a:extLst>
              <a:ext uri="{FF2B5EF4-FFF2-40B4-BE49-F238E27FC236}">
                <a16:creationId xmlns:a16="http://schemas.microsoft.com/office/drawing/2014/main" id="{8127DED5-512B-46DA-8B97-DA05A94DB756}"/>
              </a:ext>
            </a:extLst>
          </p:cNvPr>
          <p:cNvSpPr/>
          <p:nvPr/>
        </p:nvSpPr>
        <p:spPr>
          <a:xfrm>
            <a:off x="6832965" y="4078356"/>
            <a:ext cx="6096000" cy="2123658"/>
          </a:xfrm>
          <a:prstGeom prst="rect">
            <a:avLst/>
          </a:prstGeom>
        </p:spPr>
        <p:txBody>
          <a:bodyPr>
            <a:spAutoFit/>
          </a:bodyPr>
          <a:lstStyle/>
          <a:p>
            <a:pPr algn="ctr"/>
            <a:r>
              <a:rPr lang="en-US" sz="8800" b="1" dirty="0">
                <a:solidFill>
                  <a:srgbClr val="802B7C"/>
                </a:solidFill>
                <a:latin typeface="Helvetica Neue" panose="02000503000000020004" pitchFamily="2" charset="0"/>
                <a:ea typeface="Helvetica Neue" panose="02000503000000020004" pitchFamily="2" charset="0"/>
                <a:cs typeface="Helvetica Neue" panose="02000503000000020004" pitchFamily="2" charset="0"/>
              </a:rPr>
              <a:t>950,000</a:t>
            </a:r>
            <a:endParaRPr lang="en-US" sz="8500" b="1" dirty="0">
              <a:solidFill>
                <a:srgbClr val="802B7C"/>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sz="4400" b="1" dirty="0">
                <a:solidFill>
                  <a:srgbClr val="802B7C"/>
                </a:solidFill>
                <a:latin typeface="Helvetica Neue" panose="02000503000000020004" pitchFamily="2" charset="0"/>
                <a:ea typeface="Helvetica Neue" panose="02000503000000020004" pitchFamily="2" charset="0"/>
                <a:cs typeface="Helvetica Neue" panose="02000503000000020004" pitchFamily="2" charset="0"/>
              </a:rPr>
              <a:t>bags of litter</a:t>
            </a:r>
          </a:p>
        </p:txBody>
      </p:sp>
    </p:spTree>
    <p:extLst>
      <p:ext uri="{BB962C8B-B14F-4D97-AF65-F5344CB8AC3E}">
        <p14:creationId xmlns:p14="http://schemas.microsoft.com/office/powerpoint/2010/main" val="448384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AE394C4E-8E39-47B6-A42E-ECD453D64321}"/>
              </a:ext>
            </a:extLst>
          </p:cNvPr>
          <p:cNvSpPr/>
          <p:nvPr/>
        </p:nvSpPr>
        <p:spPr>
          <a:xfrm>
            <a:off x="8408407" y="1668027"/>
            <a:ext cx="3276077" cy="1704781"/>
          </a:xfrm>
          <a:prstGeom prst="rect">
            <a:avLst/>
          </a:prstGeom>
          <a:solidFill>
            <a:srgbClr val="802B7C"/>
          </a:solidFill>
          <a:ln>
            <a:solidFill>
              <a:srgbClr val="802B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5ABECF7-502C-4169-A4E2-D07E2CC9CFDF}"/>
              </a:ext>
            </a:extLst>
          </p:cNvPr>
          <p:cNvSpPr/>
          <p:nvPr/>
        </p:nvSpPr>
        <p:spPr>
          <a:xfrm>
            <a:off x="4466839" y="1661418"/>
            <a:ext cx="3348578" cy="1704780"/>
          </a:xfrm>
          <a:prstGeom prst="rect">
            <a:avLst/>
          </a:prstGeom>
          <a:solidFill>
            <a:srgbClr val="802B7C"/>
          </a:solidFill>
          <a:ln>
            <a:solidFill>
              <a:srgbClr val="802B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72FA5F0-3C63-4183-8A93-BCB821570CFD}"/>
              </a:ext>
            </a:extLst>
          </p:cNvPr>
          <p:cNvSpPr/>
          <p:nvPr/>
        </p:nvSpPr>
        <p:spPr>
          <a:xfrm>
            <a:off x="8408407" y="650575"/>
            <a:ext cx="3276077" cy="1012116"/>
          </a:xfrm>
          <a:prstGeom prst="rect">
            <a:avLst/>
          </a:prstGeom>
          <a:solidFill>
            <a:srgbClr val="60205D"/>
          </a:solidFill>
          <a:ln>
            <a:solidFill>
              <a:srgbClr val="6020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A9E65FA-D4E1-4DB6-9233-18EF698548C8}"/>
              </a:ext>
            </a:extLst>
          </p:cNvPr>
          <p:cNvSpPr/>
          <p:nvPr/>
        </p:nvSpPr>
        <p:spPr>
          <a:xfrm>
            <a:off x="4466480" y="649855"/>
            <a:ext cx="3350793" cy="1012116"/>
          </a:xfrm>
          <a:prstGeom prst="rect">
            <a:avLst/>
          </a:prstGeom>
          <a:solidFill>
            <a:srgbClr val="60205D"/>
          </a:solidFill>
          <a:ln>
            <a:solidFill>
              <a:srgbClr val="6020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DFAA0D-ADD6-454C-AE02-0120B17F37B6}"/>
              </a:ext>
            </a:extLst>
          </p:cNvPr>
          <p:cNvSpPr>
            <a:spLocks noGrp="1"/>
          </p:cNvSpPr>
          <p:nvPr>
            <p:ph type="title"/>
          </p:nvPr>
        </p:nvSpPr>
        <p:spPr>
          <a:xfrm>
            <a:off x="838199" y="815009"/>
            <a:ext cx="2836545" cy="2613991"/>
          </a:xfrm>
        </p:spPr>
        <p:txBody>
          <a:bodyPr>
            <a:noAutofit/>
          </a:bodyPr>
          <a:lstStyle/>
          <a:p>
            <a:pPr lvl="1"/>
            <a:r>
              <a:rPr lang="en-US" sz="3000" b="1">
                <a:solidFill>
                  <a:schemeClr val="bg1"/>
                </a:solidFill>
                <a:latin typeface="Helvetica Neue" panose="02000503000000020004"/>
              </a:rPr>
              <a:t>Educational Campaign for School Children</a:t>
            </a:r>
          </a:p>
        </p:txBody>
      </p:sp>
      <p:sp>
        <p:nvSpPr>
          <p:cNvPr id="3" name="Content Placeholder 2">
            <a:extLst>
              <a:ext uri="{FF2B5EF4-FFF2-40B4-BE49-F238E27FC236}">
                <a16:creationId xmlns:a16="http://schemas.microsoft.com/office/drawing/2014/main" id="{D6017C37-9F06-1045-A8EE-469F2EC710C0}"/>
              </a:ext>
            </a:extLst>
          </p:cNvPr>
          <p:cNvSpPr>
            <a:spLocks noGrp="1"/>
          </p:cNvSpPr>
          <p:nvPr>
            <p:ph sz="quarter" idx="14"/>
          </p:nvPr>
        </p:nvSpPr>
        <p:spPr>
          <a:xfrm>
            <a:off x="4688597" y="1845076"/>
            <a:ext cx="2814805" cy="1283757"/>
          </a:xfrm>
        </p:spPr>
        <p:txBody>
          <a:bodyPr/>
          <a:lstStyle/>
          <a:p>
            <a:pPr marL="0" indent="0" algn="ctr">
              <a:buNone/>
            </a:pPr>
            <a:r>
              <a:rPr lang="en-US">
                <a:solidFill>
                  <a:schemeClr val="bg1"/>
                </a:solidFill>
              </a:rPr>
              <a:t>Information sessions on litter</a:t>
            </a:r>
          </a:p>
        </p:txBody>
      </p:sp>
      <p:sp>
        <p:nvSpPr>
          <p:cNvPr id="5" name="Text Placeholder 4">
            <a:extLst>
              <a:ext uri="{FF2B5EF4-FFF2-40B4-BE49-F238E27FC236}">
                <a16:creationId xmlns:a16="http://schemas.microsoft.com/office/drawing/2014/main" id="{E0795029-A9E6-3C41-825B-EB761E6D6FCC}"/>
              </a:ext>
            </a:extLst>
          </p:cNvPr>
          <p:cNvSpPr>
            <a:spLocks noGrp="1"/>
          </p:cNvSpPr>
          <p:nvPr>
            <p:ph type="body" idx="15"/>
          </p:nvPr>
        </p:nvSpPr>
        <p:spPr/>
        <p:txBody>
          <a:bodyPr/>
          <a:lstStyle/>
          <a:p>
            <a:r>
              <a:rPr lang="en-US"/>
              <a:t>Objective 4: Recommendations</a:t>
            </a:r>
          </a:p>
        </p:txBody>
      </p:sp>
      <p:sp>
        <p:nvSpPr>
          <p:cNvPr id="7" name="Slide Number Placeholder 6">
            <a:extLst>
              <a:ext uri="{FF2B5EF4-FFF2-40B4-BE49-F238E27FC236}">
                <a16:creationId xmlns:a16="http://schemas.microsoft.com/office/drawing/2014/main" id="{79B26D94-ED64-2F49-978E-1C6D093229F6}"/>
              </a:ext>
            </a:extLst>
          </p:cNvPr>
          <p:cNvSpPr>
            <a:spLocks noGrp="1"/>
          </p:cNvSpPr>
          <p:nvPr>
            <p:ph type="sldNum" sz="quarter" idx="12"/>
          </p:nvPr>
        </p:nvSpPr>
        <p:spPr/>
        <p:txBody>
          <a:bodyPr/>
          <a:lstStyle/>
          <a:p>
            <a:fld id="{330EA680-D336-4FF7-8B7A-9848BB0A1C32}" type="slidenum">
              <a:rPr lang="en-US" smtClean="0"/>
              <a:pPr/>
              <a:t>23</a:t>
            </a:fld>
            <a:endParaRPr lang="en-US"/>
          </a:p>
        </p:txBody>
      </p:sp>
      <p:sp>
        <p:nvSpPr>
          <p:cNvPr id="8" name="Content Placeholder 2">
            <a:extLst>
              <a:ext uri="{FF2B5EF4-FFF2-40B4-BE49-F238E27FC236}">
                <a16:creationId xmlns:a16="http://schemas.microsoft.com/office/drawing/2014/main" id="{80B25BFD-4443-4284-AC0B-E3769903BC0A}"/>
              </a:ext>
            </a:extLst>
          </p:cNvPr>
          <p:cNvSpPr txBox="1">
            <a:spLocks/>
          </p:cNvSpPr>
          <p:nvPr/>
        </p:nvSpPr>
        <p:spPr>
          <a:xfrm>
            <a:off x="8610600" y="1845076"/>
            <a:ext cx="2904173" cy="15211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pPr>
            <a:r>
              <a:rPr lang="en-US">
                <a:solidFill>
                  <a:schemeClr val="bg1"/>
                </a:solidFill>
              </a:rPr>
              <a:t>Create  campaign materials</a:t>
            </a:r>
          </a:p>
          <a:p>
            <a:endParaRPr lang="en-US"/>
          </a:p>
        </p:txBody>
      </p:sp>
      <p:sp>
        <p:nvSpPr>
          <p:cNvPr id="9" name="Text Placeholder 8">
            <a:extLst>
              <a:ext uri="{FF2B5EF4-FFF2-40B4-BE49-F238E27FC236}">
                <a16:creationId xmlns:a16="http://schemas.microsoft.com/office/drawing/2014/main" id="{516551D2-D8D4-4225-A630-FD1262163704}"/>
              </a:ext>
            </a:extLst>
          </p:cNvPr>
          <p:cNvSpPr>
            <a:spLocks noGrp="1"/>
          </p:cNvSpPr>
          <p:nvPr>
            <p:ph type="body" idx="1"/>
          </p:nvPr>
        </p:nvSpPr>
        <p:spPr/>
        <p:txBody>
          <a:bodyPr/>
          <a:lstStyle/>
          <a:p>
            <a:r>
              <a:rPr lang="en-US"/>
              <a:t>Reasoning:</a:t>
            </a:r>
          </a:p>
          <a:p>
            <a:pPr marL="342900" indent="-342900">
              <a:buFont typeface="Arial" panose="020B0604020202020204" pitchFamily="34" charset="0"/>
              <a:buChar char="•"/>
            </a:pPr>
            <a:r>
              <a:rPr lang="en-US"/>
              <a:t>Background research</a:t>
            </a:r>
          </a:p>
          <a:p>
            <a:pPr marL="342900" indent="-342900">
              <a:buFont typeface="Arial" panose="020B0604020202020204" pitchFamily="34" charset="0"/>
              <a:buChar char="•"/>
            </a:pPr>
            <a:r>
              <a:rPr lang="en-US"/>
              <a:t>Survey responses</a:t>
            </a:r>
          </a:p>
        </p:txBody>
      </p:sp>
      <p:pic>
        <p:nvPicPr>
          <p:cNvPr id="18" name="Graphic 17" descr="Teacher">
            <a:extLst>
              <a:ext uri="{FF2B5EF4-FFF2-40B4-BE49-F238E27FC236}">
                <a16:creationId xmlns:a16="http://schemas.microsoft.com/office/drawing/2014/main" id="{6C752142-B868-4400-9DA2-5C147A208B8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28088" y="3782188"/>
            <a:ext cx="2508738" cy="2508738"/>
          </a:xfrm>
          <a:prstGeom prst="rect">
            <a:avLst/>
          </a:prstGeom>
        </p:spPr>
      </p:pic>
      <p:pic>
        <p:nvPicPr>
          <p:cNvPr id="20" name="Graphic 19" descr="Palette">
            <a:extLst>
              <a:ext uri="{FF2B5EF4-FFF2-40B4-BE49-F238E27FC236}">
                <a16:creationId xmlns:a16="http://schemas.microsoft.com/office/drawing/2014/main" id="{3CA337A0-0F03-479D-A0A3-7135A33BBC2E}"/>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681061" y="3618972"/>
            <a:ext cx="2730768" cy="2730768"/>
          </a:xfrm>
          <a:prstGeom prst="rect">
            <a:avLst/>
          </a:prstGeom>
        </p:spPr>
      </p:pic>
      <p:sp>
        <p:nvSpPr>
          <p:cNvPr id="23" name="TextBox 22">
            <a:extLst>
              <a:ext uri="{FF2B5EF4-FFF2-40B4-BE49-F238E27FC236}">
                <a16:creationId xmlns:a16="http://schemas.microsoft.com/office/drawing/2014/main" id="{BE586234-5D0C-48D8-A173-BB0B3CEC6659}"/>
              </a:ext>
            </a:extLst>
          </p:cNvPr>
          <p:cNvSpPr txBox="1"/>
          <p:nvPr/>
        </p:nvSpPr>
        <p:spPr>
          <a:xfrm>
            <a:off x="4539341" y="877984"/>
            <a:ext cx="3113315" cy="584775"/>
          </a:xfrm>
          <a:prstGeom prst="rect">
            <a:avLst/>
          </a:prstGeom>
          <a:noFill/>
        </p:spPr>
        <p:txBody>
          <a:bodyPr wrap="square" rtlCol="0">
            <a:spAutoFit/>
          </a:bodyPr>
          <a:lstStyle/>
          <a:p>
            <a:pPr algn="ctr"/>
            <a:r>
              <a:rPr lang="en-US" sz="32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Educate</a:t>
            </a:r>
          </a:p>
        </p:txBody>
      </p:sp>
      <p:sp>
        <p:nvSpPr>
          <p:cNvPr id="26" name="TextBox 25">
            <a:extLst>
              <a:ext uri="{FF2B5EF4-FFF2-40B4-BE49-F238E27FC236}">
                <a16:creationId xmlns:a16="http://schemas.microsoft.com/office/drawing/2014/main" id="{958E75A0-9EDF-4A2E-83DF-1DA620FA5B52}"/>
              </a:ext>
            </a:extLst>
          </p:cNvPr>
          <p:cNvSpPr txBox="1"/>
          <p:nvPr/>
        </p:nvSpPr>
        <p:spPr>
          <a:xfrm>
            <a:off x="8643256" y="877984"/>
            <a:ext cx="2838859" cy="584775"/>
          </a:xfrm>
          <a:prstGeom prst="rect">
            <a:avLst/>
          </a:prstGeom>
          <a:noFill/>
        </p:spPr>
        <p:txBody>
          <a:bodyPr wrap="square" rtlCol="0">
            <a:spAutoFit/>
          </a:bodyPr>
          <a:lstStyle/>
          <a:p>
            <a:pPr algn="ctr"/>
            <a:r>
              <a:rPr lang="en-US" sz="3200" b="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Apply</a:t>
            </a:r>
          </a:p>
        </p:txBody>
      </p:sp>
    </p:spTree>
    <p:extLst>
      <p:ext uri="{BB962C8B-B14F-4D97-AF65-F5344CB8AC3E}">
        <p14:creationId xmlns:p14="http://schemas.microsoft.com/office/powerpoint/2010/main" val="4155111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6C291B1-F5A8-7C4E-BAAD-35A069158A03}"/>
              </a:ext>
            </a:extLst>
          </p:cNvPr>
          <p:cNvSpPr/>
          <p:nvPr/>
        </p:nvSpPr>
        <p:spPr>
          <a:xfrm>
            <a:off x="0" y="5105664"/>
            <a:ext cx="12192000" cy="17523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itle 4">
            <a:extLst>
              <a:ext uri="{FF2B5EF4-FFF2-40B4-BE49-F238E27FC236}">
                <a16:creationId xmlns:a16="http://schemas.microsoft.com/office/drawing/2014/main" id="{8F70EDE3-C35F-FB41-82C4-C0E6E616F09F}"/>
              </a:ext>
            </a:extLst>
          </p:cNvPr>
          <p:cNvSpPr>
            <a:spLocks noGrp="1"/>
          </p:cNvSpPr>
          <p:nvPr>
            <p:ph type="ctrTitle"/>
          </p:nvPr>
        </p:nvSpPr>
        <p:spPr>
          <a:xfrm>
            <a:off x="489097" y="136525"/>
            <a:ext cx="11111023" cy="1333421"/>
          </a:xfrm>
        </p:spPr>
        <p:txBody>
          <a:bodyPr>
            <a:normAutofit/>
          </a:bodyPr>
          <a:lstStyle/>
          <a:p>
            <a:r>
              <a:rPr lang="en-US" sz="7200" dirty="0"/>
              <a:t>Thank You for Listening</a:t>
            </a:r>
            <a:r>
              <a:rPr lang="en-US" sz="7200"/>
              <a:t>!</a:t>
            </a:r>
            <a:endParaRPr lang="en-US" sz="7200" dirty="0"/>
          </a:p>
        </p:txBody>
      </p:sp>
      <p:sp>
        <p:nvSpPr>
          <p:cNvPr id="4" name="Slide Number Placeholder 3">
            <a:extLst>
              <a:ext uri="{FF2B5EF4-FFF2-40B4-BE49-F238E27FC236}">
                <a16:creationId xmlns:a16="http://schemas.microsoft.com/office/drawing/2014/main" id="{252F3C35-6E76-C745-91B1-4051E6F41D55}"/>
              </a:ext>
            </a:extLst>
          </p:cNvPr>
          <p:cNvSpPr>
            <a:spLocks noGrp="1"/>
          </p:cNvSpPr>
          <p:nvPr>
            <p:ph type="sldNum" sz="quarter" idx="12"/>
          </p:nvPr>
        </p:nvSpPr>
        <p:spPr/>
        <p:txBody>
          <a:bodyPr/>
          <a:lstStyle/>
          <a:p>
            <a:fld id="{330EA680-D336-4FF7-8B7A-9848BB0A1C32}" type="slidenum">
              <a:rPr lang="en-US" smtClean="0">
                <a:solidFill>
                  <a:schemeClr val="bg1"/>
                </a:solidFill>
              </a:rPr>
              <a:t>24</a:t>
            </a:fld>
            <a:endParaRPr lang="en-US">
              <a:solidFill>
                <a:schemeClr val="bg1"/>
              </a:solidFill>
            </a:endParaRPr>
          </a:p>
        </p:txBody>
      </p:sp>
      <p:pic>
        <p:nvPicPr>
          <p:cNvPr id="10" name="Picture 9">
            <a:extLst>
              <a:ext uri="{FF2B5EF4-FFF2-40B4-BE49-F238E27FC236}">
                <a16:creationId xmlns:a16="http://schemas.microsoft.com/office/drawing/2014/main" id="{CE2F3DA6-B480-024F-B5E2-FD96FD29813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90301" y="5105666"/>
            <a:ext cx="2266953" cy="1752334"/>
          </a:xfrm>
          <a:prstGeom prst="rect">
            <a:avLst/>
          </a:prstGeom>
        </p:spPr>
      </p:pic>
      <p:pic>
        <p:nvPicPr>
          <p:cNvPr id="11" name="Picture 10">
            <a:extLst>
              <a:ext uri="{FF2B5EF4-FFF2-40B4-BE49-F238E27FC236}">
                <a16:creationId xmlns:a16="http://schemas.microsoft.com/office/drawing/2014/main" id="{5C6750A2-97B1-DF48-917E-DCF46B7277B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734746" y="5488145"/>
            <a:ext cx="2266953" cy="802501"/>
          </a:xfrm>
          <a:prstGeom prst="rect">
            <a:avLst/>
          </a:prstGeom>
        </p:spPr>
      </p:pic>
      <p:sp>
        <p:nvSpPr>
          <p:cNvPr id="12" name="Title 4">
            <a:extLst>
              <a:ext uri="{FF2B5EF4-FFF2-40B4-BE49-F238E27FC236}">
                <a16:creationId xmlns:a16="http://schemas.microsoft.com/office/drawing/2014/main" id="{9CFE0BD6-88F3-EF49-826E-1B7CE56A7DA9}"/>
              </a:ext>
            </a:extLst>
          </p:cNvPr>
          <p:cNvSpPr txBox="1">
            <a:spLocks/>
          </p:cNvSpPr>
          <p:nvPr/>
        </p:nvSpPr>
        <p:spPr>
          <a:xfrm>
            <a:off x="1524000" y="1752336"/>
            <a:ext cx="9144000" cy="256448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a:spcAft>
                <a:spcPts val="1200"/>
              </a:spcAft>
            </a:pPr>
            <a:r>
              <a:rPr lang="en-US" sz="3600" dirty="0"/>
              <a:t>And a special thank you to our sponsors at Lambeth Council:</a:t>
            </a:r>
          </a:p>
          <a:p>
            <a:r>
              <a:rPr lang="en-US" sz="2800" dirty="0"/>
              <a:t>Ashley Brandon,</a:t>
            </a:r>
          </a:p>
          <a:p>
            <a:r>
              <a:rPr lang="en-US" sz="2800" dirty="0"/>
              <a:t>Gaynor Brown,</a:t>
            </a:r>
          </a:p>
          <a:p>
            <a:r>
              <a:rPr lang="en-US" sz="2800"/>
              <a:t>and</a:t>
            </a:r>
            <a:r>
              <a:rPr lang="en-US" sz="2800" dirty="0"/>
              <a:t> Andy </a:t>
            </a:r>
            <a:r>
              <a:rPr lang="en-US" sz="2800" dirty="0" err="1"/>
              <a:t>Skilton</a:t>
            </a:r>
            <a:endParaRPr lang="en-US" sz="2800" dirty="0"/>
          </a:p>
        </p:txBody>
      </p:sp>
    </p:spTree>
    <p:extLst>
      <p:ext uri="{BB962C8B-B14F-4D97-AF65-F5344CB8AC3E}">
        <p14:creationId xmlns:p14="http://schemas.microsoft.com/office/powerpoint/2010/main" val="35901880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ck tower in the middle of the street&#10;&#10;Description automatically generated">
            <a:extLst>
              <a:ext uri="{FF2B5EF4-FFF2-40B4-BE49-F238E27FC236}">
                <a16:creationId xmlns:a16="http://schemas.microsoft.com/office/drawing/2014/main" id="{82931403-6E87-5A4C-8CDF-1AFE176079C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024555" y="0"/>
            <a:ext cx="9167446" cy="6858000"/>
          </a:xfrm>
          <a:prstGeom prst="rect">
            <a:avLst/>
          </a:prstGeom>
        </p:spPr>
      </p:pic>
      <p:sp>
        <p:nvSpPr>
          <p:cNvPr id="2" name="Title 1">
            <a:extLst>
              <a:ext uri="{FF2B5EF4-FFF2-40B4-BE49-F238E27FC236}">
                <a16:creationId xmlns:a16="http://schemas.microsoft.com/office/drawing/2014/main" id="{91500B63-A890-A64D-8558-552A609E57F5}"/>
              </a:ext>
            </a:extLst>
          </p:cNvPr>
          <p:cNvSpPr>
            <a:spLocks noGrp="1"/>
          </p:cNvSpPr>
          <p:nvPr>
            <p:ph type="ctrTitle"/>
          </p:nvPr>
        </p:nvSpPr>
        <p:spPr>
          <a:xfrm>
            <a:off x="301657" y="183642"/>
            <a:ext cx="6816290" cy="999983"/>
          </a:xfrm>
        </p:spPr>
        <p:txBody>
          <a:bodyPr>
            <a:normAutofit/>
          </a:bodyPr>
          <a:lstStyle/>
          <a:p>
            <a:pPr algn="l"/>
            <a:r>
              <a:rPr lang="en-US" sz="3200" b="0" dirty="0"/>
              <a:t>Using Behavior-Change Strategies to Reduce Littering in Lambeth</a:t>
            </a:r>
          </a:p>
        </p:txBody>
      </p:sp>
      <p:sp>
        <p:nvSpPr>
          <p:cNvPr id="3" name="Subtitle 2">
            <a:extLst>
              <a:ext uri="{FF2B5EF4-FFF2-40B4-BE49-F238E27FC236}">
                <a16:creationId xmlns:a16="http://schemas.microsoft.com/office/drawing/2014/main" id="{53E5BC9A-6594-0B4F-AADD-2B0E58ED0D3C}"/>
              </a:ext>
            </a:extLst>
          </p:cNvPr>
          <p:cNvSpPr>
            <a:spLocks noGrp="1"/>
          </p:cNvSpPr>
          <p:nvPr>
            <p:ph type="subTitle" idx="1"/>
          </p:nvPr>
        </p:nvSpPr>
        <p:spPr>
          <a:xfrm>
            <a:off x="301657" y="5276444"/>
            <a:ext cx="2190536" cy="1262468"/>
          </a:xfrm>
        </p:spPr>
        <p:txBody>
          <a:bodyPr>
            <a:normAutofit fontScale="92500" lnSpcReduction="10000"/>
          </a:bodyPr>
          <a:lstStyle/>
          <a:p>
            <a:pPr algn="l">
              <a:lnSpc>
                <a:spcPct val="150000"/>
              </a:lnSpc>
              <a:spcBef>
                <a:spcPts val="0"/>
              </a:spcBef>
              <a:spcAft>
                <a:spcPts val="600"/>
              </a:spcAft>
            </a:pPr>
            <a:r>
              <a:rPr lang="en-US" sz="1600" dirty="0"/>
              <a:t>Prepared by:</a:t>
            </a:r>
          </a:p>
          <a:p>
            <a:pPr algn="l">
              <a:spcBef>
                <a:spcPts val="0"/>
              </a:spcBef>
            </a:pPr>
            <a:r>
              <a:rPr lang="en-US" sz="1600" dirty="0">
                <a:latin typeface="Helvetica Neue" panose="02000503000000020004" pitchFamily="2" charset="0"/>
                <a:ea typeface="Helvetica Neue" panose="02000503000000020004" pitchFamily="2" charset="0"/>
                <a:cs typeface="Helvetica Neue" panose="02000503000000020004" pitchFamily="2" charset="0"/>
              </a:rPr>
              <a:t>Paul </a:t>
            </a:r>
            <a:r>
              <a:rPr lang="en-US" sz="1600" dirty="0" err="1">
                <a:latin typeface="Helvetica Neue" panose="02000503000000020004" pitchFamily="2" charset="0"/>
                <a:ea typeface="Helvetica Neue" panose="02000503000000020004" pitchFamily="2" charset="0"/>
                <a:cs typeface="Helvetica Neue" panose="02000503000000020004" pitchFamily="2" charset="0"/>
              </a:rPr>
              <a:t>Bonarrigo</a:t>
            </a:r>
            <a:endParaRPr lang="en-US" sz="1600" dirty="0">
              <a:latin typeface="Helvetica Neue" panose="02000503000000020004" pitchFamily="2" charset="0"/>
              <a:ea typeface="Helvetica Neue" panose="02000503000000020004" pitchFamily="2" charset="0"/>
              <a:cs typeface="Helvetica Neue" panose="02000503000000020004" pitchFamily="2" charset="0"/>
            </a:endParaRPr>
          </a:p>
          <a:p>
            <a:pPr algn="l">
              <a:spcBef>
                <a:spcPts val="0"/>
              </a:spcBef>
            </a:pPr>
            <a:r>
              <a:rPr lang="en-US" sz="1600" dirty="0">
                <a:latin typeface="Helvetica Neue" panose="02000503000000020004" pitchFamily="2" charset="0"/>
                <a:ea typeface="Helvetica Neue" panose="02000503000000020004" pitchFamily="2" charset="0"/>
                <a:cs typeface="Helvetica Neue" panose="02000503000000020004" pitchFamily="2" charset="0"/>
              </a:rPr>
              <a:t>Matt Iaconis</a:t>
            </a:r>
          </a:p>
          <a:p>
            <a:pPr algn="l">
              <a:spcBef>
                <a:spcPts val="0"/>
              </a:spcBef>
            </a:pPr>
            <a:r>
              <a:rPr lang="en-US" sz="1600" dirty="0">
                <a:latin typeface="Helvetica Neue" panose="02000503000000020004" pitchFamily="2" charset="0"/>
                <a:ea typeface="Helvetica Neue" panose="02000503000000020004" pitchFamily="2" charset="0"/>
                <a:cs typeface="Helvetica Neue" panose="02000503000000020004" pitchFamily="2" charset="0"/>
              </a:rPr>
              <a:t>Ryan Johnson</a:t>
            </a:r>
          </a:p>
          <a:p>
            <a:pPr algn="l">
              <a:spcBef>
                <a:spcPts val="0"/>
              </a:spcBef>
            </a:pPr>
            <a:r>
              <a:rPr lang="en-US" sz="1600" dirty="0">
                <a:latin typeface="Helvetica Neue" panose="02000503000000020004" pitchFamily="2" charset="0"/>
                <a:ea typeface="Helvetica Neue" panose="02000503000000020004" pitchFamily="2" charset="0"/>
                <a:cs typeface="Helvetica Neue" panose="02000503000000020004" pitchFamily="2" charset="0"/>
              </a:rPr>
              <a:t>Brendan McCann</a:t>
            </a:r>
          </a:p>
        </p:txBody>
      </p:sp>
      <p:sp>
        <p:nvSpPr>
          <p:cNvPr id="7" name="Slide Number Placeholder 6">
            <a:extLst>
              <a:ext uri="{FF2B5EF4-FFF2-40B4-BE49-F238E27FC236}">
                <a16:creationId xmlns:a16="http://schemas.microsoft.com/office/drawing/2014/main" id="{ACAE0A86-FDC6-3740-8AFA-DD45E75B24C5}"/>
              </a:ext>
            </a:extLst>
          </p:cNvPr>
          <p:cNvSpPr>
            <a:spLocks noGrp="1"/>
          </p:cNvSpPr>
          <p:nvPr>
            <p:ph type="sldNum" sz="quarter" idx="12"/>
          </p:nvPr>
        </p:nvSpPr>
        <p:spPr/>
        <p:txBody>
          <a:bodyPr/>
          <a:lstStyle/>
          <a:p>
            <a:fld id="{330EA680-D336-4FF7-8B7A-9848BB0A1C32}" type="slidenum">
              <a:rPr lang="en-US" smtClean="0"/>
              <a:t>25</a:t>
            </a:fld>
            <a:endParaRPr lang="en-US"/>
          </a:p>
        </p:txBody>
      </p:sp>
      <p:sp>
        <p:nvSpPr>
          <p:cNvPr id="4" name="TextBox 3">
            <a:extLst>
              <a:ext uri="{FF2B5EF4-FFF2-40B4-BE49-F238E27FC236}">
                <a16:creationId xmlns:a16="http://schemas.microsoft.com/office/drawing/2014/main" id="{F08928BB-4F57-644C-BED2-C8134C728DE3}"/>
              </a:ext>
            </a:extLst>
          </p:cNvPr>
          <p:cNvSpPr txBox="1"/>
          <p:nvPr/>
        </p:nvSpPr>
        <p:spPr>
          <a:xfrm>
            <a:off x="1794310" y="2393345"/>
            <a:ext cx="6816290" cy="1569660"/>
          </a:xfrm>
          <a:prstGeom prst="rect">
            <a:avLst/>
          </a:prstGeom>
          <a:noFill/>
        </p:spPr>
        <p:txBody>
          <a:bodyPr wrap="none" rtlCol="0">
            <a:spAutoFit/>
          </a:bodyPr>
          <a:lstStyle/>
          <a:p>
            <a:r>
              <a:rPr lang="en-US" sz="9600" b="1" dirty="0">
                <a:latin typeface="Helvetica Neue" panose="02000503000000020004" pitchFamily="2" charset="0"/>
                <a:ea typeface="Helvetica Neue" panose="02000503000000020004" pitchFamily="2" charset="0"/>
                <a:cs typeface="Helvetica Neue" panose="02000503000000020004" pitchFamily="2" charset="0"/>
              </a:rPr>
              <a:t>Questions?</a:t>
            </a:r>
          </a:p>
        </p:txBody>
      </p:sp>
    </p:spTree>
    <p:extLst>
      <p:ext uri="{BB962C8B-B14F-4D97-AF65-F5344CB8AC3E}">
        <p14:creationId xmlns:p14="http://schemas.microsoft.com/office/powerpoint/2010/main" val="240182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7E773EB-1EC1-4E49-9DE2-E6F4604972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391"/>
            <a:ext cx="12192000" cy="19430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28ABC9-7C2E-8340-89DF-89A1A9CC02FA}"/>
              </a:ext>
            </a:extLst>
          </p:cNvPr>
          <p:cNvSpPr>
            <a:spLocks noGrp="1"/>
          </p:cNvSpPr>
          <p:nvPr>
            <p:ph type="title"/>
          </p:nvPr>
        </p:nvSpPr>
        <p:spPr>
          <a:xfrm>
            <a:off x="392256" y="312509"/>
            <a:ext cx="11407487" cy="1325563"/>
          </a:xfrm>
        </p:spPr>
        <p:txBody>
          <a:bodyPr>
            <a:normAutofit/>
          </a:bodyPr>
          <a:lstStyle/>
          <a:p>
            <a:pPr fontAlgn="base"/>
            <a:r>
              <a:rPr lang="en-US" sz="4600">
                <a:latin typeface="Helvetica Neue"/>
              </a:rPr>
              <a:t>Lambeth Council</a:t>
            </a:r>
            <a:br>
              <a:rPr lang="en-US" sz="4600">
                <a:latin typeface="Helvetica Neue"/>
              </a:rPr>
            </a:br>
            <a:r>
              <a:rPr lang="en-US" sz="2200"/>
              <a:t>Highways and Environmental Enforcement Team</a:t>
            </a:r>
            <a:endParaRPr lang="en-US" sz="4600">
              <a:latin typeface="Helvetica Neue"/>
            </a:endParaRPr>
          </a:p>
        </p:txBody>
      </p:sp>
      <p:sp>
        <p:nvSpPr>
          <p:cNvPr id="14" name="Slide Number Placeholder 2">
            <a:extLst>
              <a:ext uri="{FF2B5EF4-FFF2-40B4-BE49-F238E27FC236}">
                <a16:creationId xmlns:a16="http://schemas.microsoft.com/office/drawing/2014/main" id="{11672217-6A9C-B245-8AB1-DF5B939439D9}"/>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mtClean="0"/>
              <a:pPr/>
              <a:t>26</a:t>
            </a:fld>
            <a:endParaRPr lang="en-US"/>
          </a:p>
        </p:txBody>
      </p:sp>
      <p:sp>
        <p:nvSpPr>
          <p:cNvPr id="3" name="Content Placeholder 2">
            <a:extLst>
              <a:ext uri="{FF2B5EF4-FFF2-40B4-BE49-F238E27FC236}">
                <a16:creationId xmlns:a16="http://schemas.microsoft.com/office/drawing/2014/main" id="{A924A46D-F5F7-D641-9484-6BAA8FF645BE}"/>
              </a:ext>
            </a:extLst>
          </p:cNvPr>
          <p:cNvSpPr>
            <a:spLocks noGrp="1"/>
          </p:cNvSpPr>
          <p:nvPr>
            <p:ph idx="1"/>
          </p:nvPr>
        </p:nvSpPr>
        <p:spPr>
          <a:xfrm>
            <a:off x="726439" y="2259229"/>
            <a:ext cx="4973134" cy="4017971"/>
          </a:xfrm>
        </p:spPr>
        <p:txBody>
          <a:bodyPr>
            <a:normAutofit/>
          </a:bodyPr>
          <a:lstStyle/>
          <a:p>
            <a:pPr marL="0" indent="0" fontAlgn="base">
              <a:buNone/>
            </a:pPr>
            <a:r>
              <a:rPr lang="en-US">
                <a:solidFill>
                  <a:srgbClr val="0070C0"/>
                </a:solidFill>
                <a:latin typeface="Helvetica Neue Medium" panose="02000503000000020004" pitchFamily="2" charset="0"/>
                <a:ea typeface="Helvetica Neue Medium" panose="02000503000000020004" pitchFamily="2" charset="0"/>
                <a:cs typeface="Helvetica Neue Medium" panose="02000503000000020004" pitchFamily="2" charset="0"/>
              </a:rPr>
              <a:t>Lambeth</a:t>
            </a:r>
            <a:r>
              <a:rPr lang="en-US">
                <a:solidFill>
                  <a:srgbClr val="0070C0"/>
                </a:solidFill>
              </a:rPr>
              <a:t> ​</a:t>
            </a:r>
          </a:p>
          <a:p>
            <a:pPr fontAlgn="base"/>
            <a:r>
              <a:rPr lang="en-US"/>
              <a:t>Central London ​</a:t>
            </a:r>
          </a:p>
          <a:p>
            <a:pPr fontAlgn="base"/>
            <a:r>
              <a:rPr lang="en-US"/>
              <a:t>Over 325,000 residents</a:t>
            </a:r>
          </a:p>
          <a:p>
            <a:pPr fontAlgn="base"/>
            <a:endParaRPr lang="en-US"/>
          </a:p>
          <a:p>
            <a:pPr marL="0" indent="0" fontAlgn="base">
              <a:buNone/>
            </a:pPr>
            <a:r>
              <a:rPr lang="en-US">
                <a:solidFill>
                  <a:srgbClr val="0070C0"/>
                </a:solidFill>
                <a:latin typeface="Helvetica Neue Medium" panose="02000503000000020004" pitchFamily="2" charset="0"/>
                <a:ea typeface="Helvetica Neue Medium" panose="02000503000000020004" pitchFamily="2" charset="0"/>
                <a:cs typeface="Helvetica Neue Medium" panose="02000503000000020004" pitchFamily="2" charset="0"/>
              </a:rPr>
              <a:t>Highways and Environmental Enforcement Team</a:t>
            </a:r>
          </a:p>
          <a:p>
            <a:pPr fontAlgn="base"/>
            <a:r>
              <a:rPr lang="en-US"/>
              <a:t>Work to decrease littering</a:t>
            </a:r>
          </a:p>
          <a:p>
            <a:pPr marL="0" indent="0" fontAlgn="base">
              <a:buNone/>
            </a:pPr>
            <a:endParaRPr lang="en-US"/>
          </a:p>
          <a:p>
            <a:pPr fontAlgn="base"/>
            <a:endParaRPr lang="en-US"/>
          </a:p>
          <a:p>
            <a:pPr marL="0" indent="0">
              <a:buNone/>
            </a:pPr>
            <a:endParaRPr lang="en-US"/>
          </a:p>
        </p:txBody>
      </p:sp>
      <p:pic>
        <p:nvPicPr>
          <p:cNvPr id="6" name="Picture 5" descr="A picture containing text, map&#10;&#10;Description automatically generated">
            <a:extLst>
              <a:ext uri="{FF2B5EF4-FFF2-40B4-BE49-F238E27FC236}">
                <a16:creationId xmlns:a16="http://schemas.microsoft.com/office/drawing/2014/main" id="{20678F50-F019-9743-BAF9-EE1289D91EB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32961" y="437651"/>
            <a:ext cx="2835838" cy="5839549"/>
          </a:xfrm>
          <a:prstGeom prst="rect">
            <a:avLst/>
          </a:prstGeom>
        </p:spPr>
      </p:pic>
      <p:pic>
        <p:nvPicPr>
          <p:cNvPr id="9" name="Picture 8" descr="A close up of a map&#10;&#10;Description automatically generated">
            <a:extLst>
              <a:ext uri="{FF2B5EF4-FFF2-40B4-BE49-F238E27FC236}">
                <a16:creationId xmlns:a16="http://schemas.microsoft.com/office/drawing/2014/main" id="{4D02503F-ED03-054A-A25C-0A14643D19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8140" y="3077712"/>
            <a:ext cx="2976254" cy="2381003"/>
          </a:xfrm>
          <a:prstGeom prst="rect">
            <a:avLst/>
          </a:prstGeom>
        </p:spPr>
      </p:pic>
    </p:spTree>
    <p:extLst>
      <p:ext uri="{BB962C8B-B14F-4D97-AF65-F5344CB8AC3E}">
        <p14:creationId xmlns:p14="http://schemas.microsoft.com/office/powerpoint/2010/main" val="2679696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CCD1A25-4808-4BCE-89F1-9FCD9DF5D97D}"/>
              </a:ext>
            </a:extLst>
          </p:cNvPr>
          <p:cNvSpPr/>
          <p:nvPr/>
        </p:nvSpPr>
        <p:spPr>
          <a:xfrm>
            <a:off x="8337342" y="3291691"/>
            <a:ext cx="3228975" cy="3109913"/>
          </a:xfrm>
          <a:prstGeom prst="rect">
            <a:avLst/>
          </a:prstGeom>
          <a:solidFill>
            <a:srgbClr val="006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4727EC8-9753-47E9-9749-9342868D245D}"/>
              </a:ext>
            </a:extLst>
          </p:cNvPr>
          <p:cNvSpPr/>
          <p:nvPr/>
        </p:nvSpPr>
        <p:spPr>
          <a:xfrm>
            <a:off x="4314825" y="3271059"/>
            <a:ext cx="3228975" cy="3109913"/>
          </a:xfrm>
          <a:prstGeom prst="rect">
            <a:avLst/>
          </a:prstGeom>
          <a:solidFill>
            <a:srgbClr val="006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8EFDCB44-EDD8-E84A-BB4F-067A01E29159}"/>
              </a:ext>
            </a:extLst>
          </p:cNvPr>
          <p:cNvSpPr>
            <a:spLocks noGrp="1"/>
          </p:cNvSpPr>
          <p:nvPr>
            <p:ph type="title"/>
          </p:nvPr>
        </p:nvSpPr>
        <p:spPr/>
        <p:txBody>
          <a:bodyPr>
            <a:normAutofit/>
          </a:bodyPr>
          <a:lstStyle/>
          <a:p>
            <a:r>
              <a:rPr lang="en-US" sz="3000"/>
              <a:t>Behavioral Change Strategies for Litter Reduction</a:t>
            </a:r>
          </a:p>
        </p:txBody>
      </p:sp>
      <p:sp>
        <p:nvSpPr>
          <p:cNvPr id="35" name="Text Placeholder 34">
            <a:extLst>
              <a:ext uri="{FF2B5EF4-FFF2-40B4-BE49-F238E27FC236}">
                <a16:creationId xmlns:a16="http://schemas.microsoft.com/office/drawing/2014/main" id="{4E577AAE-10A5-CB45-BEFE-FFC2A673A431}"/>
              </a:ext>
            </a:extLst>
          </p:cNvPr>
          <p:cNvSpPr>
            <a:spLocks noGrp="1"/>
          </p:cNvSpPr>
          <p:nvPr>
            <p:ph type="body" idx="1"/>
          </p:nvPr>
        </p:nvSpPr>
        <p:spPr/>
        <p:txBody>
          <a:bodyPr/>
          <a:lstStyle/>
          <a:p>
            <a:endParaRPr lang="en-US"/>
          </a:p>
        </p:txBody>
      </p:sp>
      <p:sp>
        <p:nvSpPr>
          <p:cNvPr id="37" name="Text Placeholder 36">
            <a:extLst>
              <a:ext uri="{FF2B5EF4-FFF2-40B4-BE49-F238E27FC236}">
                <a16:creationId xmlns:a16="http://schemas.microsoft.com/office/drawing/2014/main" id="{D290E24A-6AE5-6347-BB88-089573E8EBE4}"/>
              </a:ext>
            </a:extLst>
          </p:cNvPr>
          <p:cNvSpPr>
            <a:spLocks noGrp="1"/>
          </p:cNvSpPr>
          <p:nvPr>
            <p:ph type="body" idx="15"/>
          </p:nvPr>
        </p:nvSpPr>
        <p:spPr/>
        <p:txBody>
          <a:bodyPr/>
          <a:lstStyle/>
          <a:p>
            <a:r>
              <a:rPr lang="en-US"/>
              <a:t>Research</a:t>
            </a:r>
          </a:p>
        </p:txBody>
      </p:sp>
      <p:sp>
        <p:nvSpPr>
          <p:cNvPr id="18" name="TextBox 17">
            <a:extLst>
              <a:ext uri="{FF2B5EF4-FFF2-40B4-BE49-F238E27FC236}">
                <a16:creationId xmlns:a16="http://schemas.microsoft.com/office/drawing/2014/main" id="{7B3624C5-97AE-E24D-B75E-75A420C37863}"/>
              </a:ext>
            </a:extLst>
          </p:cNvPr>
          <p:cNvSpPr txBox="1"/>
          <p:nvPr/>
        </p:nvSpPr>
        <p:spPr>
          <a:xfrm>
            <a:off x="4751745" y="5428767"/>
            <a:ext cx="2355132" cy="646331"/>
          </a:xfrm>
          <a:prstGeom prst="rect">
            <a:avLst/>
          </a:prstGeom>
          <a:noFill/>
        </p:spPr>
        <p:txBody>
          <a:bodyPr wrap="square" rtlCol="0">
            <a:spAutoFit/>
          </a:bodyPr>
          <a:lstStyle/>
          <a:p>
            <a:pPr algn="ctr"/>
            <a:r>
              <a:rPr lang="en-US">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Community involvement </a:t>
            </a:r>
          </a:p>
        </p:txBody>
      </p:sp>
      <p:sp>
        <p:nvSpPr>
          <p:cNvPr id="19" name="TextBox 18">
            <a:extLst>
              <a:ext uri="{FF2B5EF4-FFF2-40B4-BE49-F238E27FC236}">
                <a16:creationId xmlns:a16="http://schemas.microsoft.com/office/drawing/2014/main" id="{330111D8-5D4B-BD4E-AA1D-5A2AF757EA1A}"/>
              </a:ext>
            </a:extLst>
          </p:cNvPr>
          <p:cNvSpPr txBox="1"/>
          <p:nvPr/>
        </p:nvSpPr>
        <p:spPr>
          <a:xfrm>
            <a:off x="8804632" y="4779758"/>
            <a:ext cx="2355132" cy="369332"/>
          </a:xfrm>
          <a:prstGeom prst="rect">
            <a:avLst/>
          </a:prstGeom>
          <a:noFill/>
        </p:spPr>
        <p:txBody>
          <a:bodyPr wrap="square" rtlCol="0" anchor="t">
            <a:spAutoFit/>
          </a:bodyPr>
          <a:lstStyle/>
          <a:p>
            <a:pPr algn="ctr"/>
            <a:r>
              <a:rPr lang="en-US">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Advertisements</a:t>
            </a:r>
            <a:endParaRPr lang="en-US"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21" name="TextBox 20">
            <a:extLst>
              <a:ext uri="{FF2B5EF4-FFF2-40B4-BE49-F238E27FC236}">
                <a16:creationId xmlns:a16="http://schemas.microsoft.com/office/drawing/2014/main" id="{E132B9CD-235C-7E4F-AA2B-A0DA85384E87}"/>
              </a:ext>
            </a:extLst>
          </p:cNvPr>
          <p:cNvSpPr txBox="1"/>
          <p:nvPr/>
        </p:nvSpPr>
        <p:spPr>
          <a:xfrm>
            <a:off x="8804632" y="5429346"/>
            <a:ext cx="2355132" cy="646331"/>
          </a:xfrm>
          <a:prstGeom prst="rect">
            <a:avLst/>
          </a:prstGeom>
          <a:noFill/>
        </p:spPr>
        <p:txBody>
          <a:bodyPr wrap="square" rtlCol="0">
            <a:spAutoFit/>
          </a:bodyPr>
          <a:lstStyle/>
          <a:p>
            <a:pPr algn="ctr"/>
            <a:r>
              <a:rPr lang="en-US"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Bin design</a:t>
            </a:r>
            <a:r>
              <a:rPr lang="en-US">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 and appearance</a:t>
            </a:r>
            <a:endParaRPr lang="en-US"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22" name="TextBox 21">
            <a:extLst>
              <a:ext uri="{FF2B5EF4-FFF2-40B4-BE49-F238E27FC236}">
                <a16:creationId xmlns:a16="http://schemas.microsoft.com/office/drawing/2014/main" id="{23792065-5F4E-2148-B928-7078E14B2A0D}"/>
              </a:ext>
            </a:extLst>
          </p:cNvPr>
          <p:cNvSpPr txBox="1"/>
          <p:nvPr/>
        </p:nvSpPr>
        <p:spPr>
          <a:xfrm>
            <a:off x="4782238" y="4777240"/>
            <a:ext cx="2355132" cy="369332"/>
          </a:xfrm>
          <a:prstGeom prst="rect">
            <a:avLst/>
          </a:prstGeom>
          <a:noFill/>
        </p:spPr>
        <p:txBody>
          <a:bodyPr wrap="square" rtlCol="0">
            <a:spAutoFit/>
          </a:bodyPr>
          <a:lstStyle/>
          <a:p>
            <a:pPr algn="ctr"/>
            <a:r>
              <a:rPr lang="en-US">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Accountability</a:t>
            </a:r>
          </a:p>
        </p:txBody>
      </p:sp>
      <p:pic>
        <p:nvPicPr>
          <p:cNvPr id="38" name="Picture 37" descr="A picture containing green, computer, sitting, table&#10;&#10;Description automatically generated">
            <a:extLst>
              <a:ext uri="{FF2B5EF4-FFF2-40B4-BE49-F238E27FC236}">
                <a16:creationId xmlns:a16="http://schemas.microsoft.com/office/drawing/2014/main" id="{DA0B0AEE-7B0A-214A-A8DE-552D8CE99E3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750182" y="2371908"/>
            <a:ext cx="1464600" cy="2702423"/>
          </a:xfrm>
          <a:prstGeom prst="rect">
            <a:avLst/>
          </a:prstGeom>
        </p:spPr>
      </p:pic>
      <p:pic>
        <p:nvPicPr>
          <p:cNvPr id="39" name="Picture 38" descr="A picture containing fence, sitting, food, fruit&#10;&#10;Description automatically generated">
            <a:extLst>
              <a:ext uri="{FF2B5EF4-FFF2-40B4-BE49-F238E27FC236}">
                <a16:creationId xmlns:a16="http://schemas.microsoft.com/office/drawing/2014/main" id="{F5F2B4F3-5188-F443-A0C0-3BC31AF7FF5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966816" y="83494"/>
            <a:ext cx="2030765" cy="3102661"/>
          </a:xfrm>
          <a:prstGeom prst="rect">
            <a:avLst/>
          </a:prstGeom>
        </p:spPr>
      </p:pic>
      <p:sp>
        <p:nvSpPr>
          <p:cNvPr id="3" name="Slide Number Placeholder 2">
            <a:extLst>
              <a:ext uri="{FF2B5EF4-FFF2-40B4-BE49-F238E27FC236}">
                <a16:creationId xmlns:a16="http://schemas.microsoft.com/office/drawing/2014/main" id="{AFC56CFF-8034-6F42-812B-AAA2094F4399}"/>
              </a:ext>
            </a:extLst>
          </p:cNvPr>
          <p:cNvSpPr>
            <a:spLocks noGrp="1"/>
          </p:cNvSpPr>
          <p:nvPr>
            <p:ph type="sldNum" sz="quarter" idx="12"/>
          </p:nvPr>
        </p:nvSpPr>
        <p:spPr/>
        <p:txBody>
          <a:bodyPr/>
          <a:lstStyle/>
          <a:p>
            <a:fld id="{330EA680-D336-4FF7-8B7A-9848BB0A1C32}" type="slidenum">
              <a:rPr lang="en-US" smtClean="0"/>
              <a:pPr/>
              <a:t>3</a:t>
            </a:fld>
            <a:endParaRPr lang="en-US"/>
          </a:p>
        </p:txBody>
      </p:sp>
      <p:sp>
        <p:nvSpPr>
          <p:cNvPr id="2" name="Rectangle 1">
            <a:extLst>
              <a:ext uri="{FF2B5EF4-FFF2-40B4-BE49-F238E27FC236}">
                <a16:creationId xmlns:a16="http://schemas.microsoft.com/office/drawing/2014/main" id="{DED15D15-3F7F-B047-B1B2-3CBB86799B0B}"/>
              </a:ext>
            </a:extLst>
          </p:cNvPr>
          <p:cNvSpPr/>
          <p:nvPr/>
        </p:nvSpPr>
        <p:spPr>
          <a:xfrm>
            <a:off x="4314825" y="3271059"/>
            <a:ext cx="3228975" cy="118307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E720D3D-9071-2144-9577-F3527C9B38DE}"/>
              </a:ext>
            </a:extLst>
          </p:cNvPr>
          <p:cNvSpPr txBox="1"/>
          <p:nvPr/>
        </p:nvSpPr>
        <p:spPr>
          <a:xfrm>
            <a:off x="4821526" y="3446240"/>
            <a:ext cx="2355132" cy="830997"/>
          </a:xfrm>
          <a:prstGeom prst="rect">
            <a:avLst/>
          </a:prstGeom>
          <a:noFill/>
        </p:spPr>
        <p:txBody>
          <a:bodyPr wrap="square" rtlCol="0">
            <a:spAutoFit/>
          </a:bodyPr>
          <a:lstStyle/>
          <a:p>
            <a:pPr algn="ctr"/>
            <a:r>
              <a:rPr lang="en-US" sz="2400" b="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Identity Motivations</a:t>
            </a:r>
          </a:p>
        </p:txBody>
      </p:sp>
      <p:sp>
        <p:nvSpPr>
          <p:cNvPr id="20" name="Rectangle 19">
            <a:extLst>
              <a:ext uri="{FF2B5EF4-FFF2-40B4-BE49-F238E27FC236}">
                <a16:creationId xmlns:a16="http://schemas.microsoft.com/office/drawing/2014/main" id="{AE170B7A-E52C-334A-A8DF-1472911714DF}"/>
              </a:ext>
            </a:extLst>
          </p:cNvPr>
          <p:cNvSpPr/>
          <p:nvPr/>
        </p:nvSpPr>
        <p:spPr>
          <a:xfrm>
            <a:off x="8337342" y="3291691"/>
            <a:ext cx="3228975" cy="118307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CFB1CDB-DB4B-1945-98EE-189526D00D61}"/>
              </a:ext>
            </a:extLst>
          </p:cNvPr>
          <p:cNvSpPr/>
          <p:nvPr/>
        </p:nvSpPr>
        <p:spPr>
          <a:xfrm>
            <a:off x="8475592" y="3446240"/>
            <a:ext cx="3013215" cy="830997"/>
          </a:xfrm>
          <a:prstGeom prst="rect">
            <a:avLst/>
          </a:prstGeom>
        </p:spPr>
        <p:txBody>
          <a:bodyPr wrap="square">
            <a:spAutoFit/>
          </a:bodyPr>
          <a:lstStyle/>
          <a:p>
            <a:pPr algn="ctr"/>
            <a:r>
              <a:rPr lang="en-US" sz="2400" b="1">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rPr>
              <a:t>Environmental Motivations</a:t>
            </a:r>
          </a:p>
        </p:txBody>
      </p:sp>
      <p:pic>
        <p:nvPicPr>
          <p:cNvPr id="6" name="Picture 5" descr="A person wearing a suit and tie&#10;&#10;Description automatically generated">
            <a:extLst>
              <a:ext uri="{FF2B5EF4-FFF2-40B4-BE49-F238E27FC236}">
                <a16:creationId xmlns:a16="http://schemas.microsoft.com/office/drawing/2014/main" id="{D20E224F-81B1-4B35-89B4-10180F17197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21526" y="46757"/>
            <a:ext cx="2197112" cy="3139398"/>
          </a:xfrm>
          <a:prstGeom prst="rect">
            <a:avLst/>
          </a:prstGeom>
        </p:spPr>
      </p:pic>
    </p:spTree>
    <p:extLst>
      <p:ext uri="{BB962C8B-B14F-4D97-AF65-F5344CB8AC3E}">
        <p14:creationId xmlns:p14="http://schemas.microsoft.com/office/powerpoint/2010/main" val="592016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busy city street&#10;&#10;Description automatically generated">
            <a:extLst>
              <a:ext uri="{FF2B5EF4-FFF2-40B4-BE49-F238E27FC236}">
                <a16:creationId xmlns:a16="http://schemas.microsoft.com/office/drawing/2014/main" id="{DE3C599B-036F-C742-A1CF-2BB4EB7843D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 y="791231"/>
            <a:ext cx="12192000" cy="6066770"/>
          </a:xfrm>
          <a:prstGeom prst="rect">
            <a:avLst/>
          </a:prstGeom>
        </p:spPr>
      </p:pic>
      <p:sp>
        <p:nvSpPr>
          <p:cNvPr id="6" name="Title 5">
            <a:extLst>
              <a:ext uri="{FF2B5EF4-FFF2-40B4-BE49-F238E27FC236}">
                <a16:creationId xmlns:a16="http://schemas.microsoft.com/office/drawing/2014/main" id="{300258F0-4332-D948-8CF8-BFD6435BD502}"/>
              </a:ext>
            </a:extLst>
          </p:cNvPr>
          <p:cNvSpPr>
            <a:spLocks noGrp="1"/>
          </p:cNvSpPr>
          <p:nvPr>
            <p:ph type="ctrTitle"/>
          </p:nvPr>
        </p:nvSpPr>
        <p:spPr>
          <a:xfrm>
            <a:off x="2307303" y="154022"/>
            <a:ext cx="9144000" cy="1655762"/>
          </a:xfrm>
          <a:noFill/>
        </p:spPr>
        <p:txBody>
          <a:bodyPr anchor="ctr"/>
          <a:lstStyle/>
          <a:p>
            <a:pPr algn="r"/>
            <a:r>
              <a:rPr lang="en-US"/>
              <a:t>Project Goal</a:t>
            </a:r>
          </a:p>
        </p:txBody>
      </p:sp>
      <p:sp>
        <p:nvSpPr>
          <p:cNvPr id="13" name="Subtitle 12">
            <a:extLst>
              <a:ext uri="{FF2B5EF4-FFF2-40B4-BE49-F238E27FC236}">
                <a16:creationId xmlns:a16="http://schemas.microsoft.com/office/drawing/2014/main" id="{C7B8ECC6-3573-FC46-A586-A0B26A1FE7D6}"/>
              </a:ext>
            </a:extLst>
          </p:cNvPr>
          <p:cNvSpPr>
            <a:spLocks noGrp="1"/>
          </p:cNvSpPr>
          <p:nvPr>
            <p:ph type="subTitle" idx="1"/>
          </p:nvPr>
        </p:nvSpPr>
        <p:spPr>
          <a:xfrm>
            <a:off x="2307303" y="1504881"/>
            <a:ext cx="9144000" cy="1655762"/>
          </a:xfrm>
        </p:spPr>
        <p:txBody>
          <a:bodyPr/>
          <a:lstStyle/>
          <a:p>
            <a:pPr algn="r"/>
            <a:r>
              <a:rPr lang="en-US"/>
              <a:t>To develop and test an implementable anti-littering strategy that will assist Lambeth Council in addressing the problem of excessive littering in their borough.</a:t>
            </a:r>
          </a:p>
        </p:txBody>
      </p:sp>
      <p:sp>
        <p:nvSpPr>
          <p:cNvPr id="3" name="Slide Number Placeholder 2">
            <a:extLst>
              <a:ext uri="{FF2B5EF4-FFF2-40B4-BE49-F238E27FC236}">
                <a16:creationId xmlns:a16="http://schemas.microsoft.com/office/drawing/2014/main" id="{9C322EEB-CB86-2640-8E3A-1947489F29F4}"/>
              </a:ext>
            </a:extLst>
          </p:cNvPr>
          <p:cNvSpPr>
            <a:spLocks noGrp="1"/>
          </p:cNvSpPr>
          <p:nvPr>
            <p:ph type="sldNum" sz="quarter" idx="12"/>
          </p:nvPr>
        </p:nvSpPr>
        <p:spPr/>
        <p:txBody>
          <a:bodyPr/>
          <a:lstStyle/>
          <a:p>
            <a:fld id="{330EA680-D336-4FF7-8B7A-9848BB0A1C32}" type="slidenum">
              <a:rPr lang="en-US" smtClean="0"/>
              <a:t>4</a:t>
            </a:fld>
            <a:endParaRPr lang="en-US"/>
          </a:p>
        </p:txBody>
      </p:sp>
    </p:spTree>
    <p:extLst>
      <p:ext uri="{BB962C8B-B14F-4D97-AF65-F5344CB8AC3E}">
        <p14:creationId xmlns:p14="http://schemas.microsoft.com/office/powerpoint/2010/main" val="1713950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7D5F9-84D7-B940-8BDC-A3EF7DE39511}"/>
              </a:ext>
            </a:extLst>
          </p:cNvPr>
          <p:cNvSpPr>
            <a:spLocks noGrp="1"/>
          </p:cNvSpPr>
          <p:nvPr>
            <p:ph type="title"/>
          </p:nvPr>
        </p:nvSpPr>
        <p:spPr/>
        <p:txBody>
          <a:bodyPr/>
          <a:lstStyle/>
          <a:p>
            <a:r>
              <a:rPr lang="en-US"/>
              <a:t>Project Plan</a:t>
            </a:r>
          </a:p>
        </p:txBody>
      </p:sp>
      <p:grpSp>
        <p:nvGrpSpPr>
          <p:cNvPr id="10" name="Group 9">
            <a:extLst>
              <a:ext uri="{FF2B5EF4-FFF2-40B4-BE49-F238E27FC236}">
                <a16:creationId xmlns:a16="http://schemas.microsoft.com/office/drawing/2014/main" id="{E4A09482-B024-9A4E-AE55-C857DA8380D3}"/>
              </a:ext>
            </a:extLst>
          </p:cNvPr>
          <p:cNvGrpSpPr/>
          <p:nvPr/>
        </p:nvGrpSpPr>
        <p:grpSpPr>
          <a:xfrm>
            <a:off x="838198" y="2509457"/>
            <a:ext cx="10515603" cy="3585802"/>
            <a:chOff x="303458" y="2423635"/>
            <a:chExt cx="11641695" cy="3969797"/>
          </a:xfrm>
          <a:solidFill>
            <a:schemeClr val="accent2"/>
          </a:solidFill>
        </p:grpSpPr>
        <p:sp>
          <p:nvSpPr>
            <p:cNvPr id="5" name="Rectangle: Rounded Corners 5">
              <a:extLst>
                <a:ext uri="{FF2B5EF4-FFF2-40B4-BE49-F238E27FC236}">
                  <a16:creationId xmlns:a16="http://schemas.microsoft.com/office/drawing/2014/main" id="{261F1DB4-0EC7-7545-AE7B-96FB92758305}"/>
                </a:ext>
              </a:extLst>
            </p:cNvPr>
            <p:cNvSpPr/>
            <p:nvPr/>
          </p:nvSpPr>
          <p:spPr>
            <a:xfrm>
              <a:off x="9939619" y="3115371"/>
              <a:ext cx="2005534" cy="2615083"/>
            </a:xfrm>
            <a:prstGeom prst="roundRect">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Helvetica Neue" panose="02000503000000020004" pitchFamily="2" charset="0"/>
                  <a:ea typeface="Helvetica Neue" panose="02000503000000020004" pitchFamily="2" charset="0"/>
                  <a:cs typeface="Helvetica Neue" panose="02000503000000020004" pitchFamily="2" charset="0"/>
                </a:rPr>
                <a:t>Goal</a:t>
              </a:r>
              <a:endParaRPr lang="en-US" sz="32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Callout: Right Arrow 33">
              <a:extLst>
                <a:ext uri="{FF2B5EF4-FFF2-40B4-BE49-F238E27FC236}">
                  <a16:creationId xmlns:a16="http://schemas.microsoft.com/office/drawing/2014/main" id="{0AE98EB7-78CF-7847-8FF1-59E2341A398E}"/>
                </a:ext>
              </a:extLst>
            </p:cNvPr>
            <p:cNvSpPr/>
            <p:nvPr/>
          </p:nvSpPr>
          <p:spPr>
            <a:xfrm>
              <a:off x="7147452" y="2584663"/>
              <a:ext cx="2931938" cy="3676500"/>
            </a:xfrm>
            <a:prstGeom prst="rightArrowCallout">
              <a:avLst>
                <a:gd name="adj1" fmla="val 9510"/>
                <a:gd name="adj2" fmla="val 9716"/>
                <a:gd name="adj3" fmla="val 14031"/>
                <a:gd name="adj4" fmla="val 77398"/>
              </a:avLst>
            </a:prstGeom>
            <a:gr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Helvetica Neue" panose="02000503000000020004" pitchFamily="2" charset="0"/>
                  <a:ea typeface="Helvetica Neue" panose="02000503000000020004" pitchFamily="2" charset="0"/>
                  <a:cs typeface="Helvetica Neue" panose="02000503000000020004" pitchFamily="2" charset="0"/>
                </a:rPr>
                <a:t>Objective 4: </a:t>
              </a:r>
            </a:p>
            <a:p>
              <a:pPr algn="ctr"/>
              <a:r>
                <a:rPr lang="en-US" sz="2000">
                  <a:latin typeface="Helvetica Neue" panose="02000503000000020004" pitchFamily="2" charset="0"/>
                  <a:ea typeface="Helvetica Neue" panose="02000503000000020004" pitchFamily="2" charset="0"/>
                  <a:cs typeface="Helvetica Neue" panose="02000503000000020004" pitchFamily="2" charset="0"/>
                </a:rPr>
                <a:t>Developing a litter reduction plan for Lambeth</a:t>
              </a:r>
            </a:p>
          </p:txBody>
        </p:sp>
        <p:sp>
          <p:nvSpPr>
            <p:cNvPr id="7" name="Callout: Right Arrow 31">
              <a:extLst>
                <a:ext uri="{FF2B5EF4-FFF2-40B4-BE49-F238E27FC236}">
                  <a16:creationId xmlns:a16="http://schemas.microsoft.com/office/drawing/2014/main" id="{A091DA2B-03BD-DE4B-BBA3-935F8D75157D}"/>
                </a:ext>
              </a:extLst>
            </p:cNvPr>
            <p:cNvSpPr/>
            <p:nvPr/>
          </p:nvSpPr>
          <p:spPr>
            <a:xfrm>
              <a:off x="3903188" y="2584663"/>
              <a:ext cx="3350809" cy="3676500"/>
            </a:xfrm>
            <a:prstGeom prst="rightArrowCallout">
              <a:avLst>
                <a:gd name="adj1" fmla="val 7938"/>
                <a:gd name="adj2" fmla="val 8930"/>
                <a:gd name="adj3" fmla="val 13664"/>
                <a:gd name="adj4" fmla="val 69931"/>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Helvetica Neue" panose="02000503000000020004" pitchFamily="2" charset="0"/>
                  <a:ea typeface="Helvetica Neue" panose="02000503000000020004" pitchFamily="2" charset="0"/>
                  <a:cs typeface="Helvetica Neue" panose="02000503000000020004" pitchFamily="2" charset="0"/>
                </a:rPr>
                <a:t>Objective 3: </a:t>
              </a:r>
            </a:p>
            <a:p>
              <a:pPr algn="ctr"/>
              <a:r>
                <a:rPr lang="en-US" sz="2000">
                  <a:latin typeface="Helvetica Neue"/>
                  <a:ea typeface="Helvetica Neue" panose="02000503000000020004" pitchFamily="2" charset="0"/>
                  <a:cs typeface="Helvetica Neue" panose="02000503000000020004" pitchFamily="2" charset="0"/>
                </a:rPr>
                <a:t>To design and test methods of preventing littering</a:t>
              </a:r>
            </a:p>
          </p:txBody>
        </p:sp>
        <p:sp>
          <p:nvSpPr>
            <p:cNvPr id="8" name="Callout: Right Arrow 29">
              <a:extLst>
                <a:ext uri="{FF2B5EF4-FFF2-40B4-BE49-F238E27FC236}">
                  <a16:creationId xmlns:a16="http://schemas.microsoft.com/office/drawing/2014/main" id="{6F6DB9C0-990A-574E-8DB5-5E5BD7CDC1E4}"/>
                </a:ext>
              </a:extLst>
            </p:cNvPr>
            <p:cNvSpPr/>
            <p:nvPr/>
          </p:nvSpPr>
          <p:spPr>
            <a:xfrm>
              <a:off x="303458" y="2423635"/>
              <a:ext cx="3643192" cy="2199122"/>
            </a:xfrm>
            <a:prstGeom prst="rightArrowCallout">
              <a:avLst>
                <a:gd name="adj1" fmla="val 14261"/>
                <a:gd name="adj2" fmla="val 15457"/>
                <a:gd name="adj3" fmla="val 18732"/>
                <a:gd name="adj4" fmla="val 62459"/>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Helvetica Neue" panose="02000503000000020004" pitchFamily="2" charset="0"/>
                  <a:ea typeface="Helvetica Neue" panose="02000503000000020004" pitchFamily="2" charset="0"/>
                  <a:cs typeface="Helvetica Neue" panose="02000503000000020004" pitchFamily="2" charset="0"/>
                </a:rPr>
                <a:t>Objective 1: </a:t>
              </a:r>
              <a:r>
                <a:rPr lang="en-US" sz="2000">
                  <a:latin typeface="Helvetica Neue" panose="02000503000000020004" pitchFamily="2" charset="0"/>
                  <a:ea typeface="Helvetica Neue" panose="02000503000000020004" pitchFamily="2" charset="0"/>
                  <a:cs typeface="Helvetica Neue" panose="02000503000000020004" pitchFamily="2" charset="0"/>
                </a:rPr>
                <a:t>Understanding individuals’ attitudes towards littering</a:t>
              </a:r>
            </a:p>
          </p:txBody>
        </p:sp>
        <p:sp>
          <p:nvSpPr>
            <p:cNvPr id="9" name="Callout: Right Arrow 30">
              <a:extLst>
                <a:ext uri="{FF2B5EF4-FFF2-40B4-BE49-F238E27FC236}">
                  <a16:creationId xmlns:a16="http://schemas.microsoft.com/office/drawing/2014/main" id="{9C1DA40B-333A-9245-BD9D-5A429A2C38C3}"/>
                </a:ext>
              </a:extLst>
            </p:cNvPr>
            <p:cNvSpPr/>
            <p:nvPr/>
          </p:nvSpPr>
          <p:spPr>
            <a:xfrm>
              <a:off x="303458" y="4726273"/>
              <a:ext cx="3643192" cy="1667159"/>
            </a:xfrm>
            <a:prstGeom prst="rightArrowCallout">
              <a:avLst>
                <a:gd name="adj1" fmla="val 16813"/>
                <a:gd name="adj2" fmla="val 18179"/>
                <a:gd name="adj3" fmla="val 24727"/>
                <a:gd name="adj4" fmla="val 62459"/>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Helvetica Neue" panose="02000503000000020004" pitchFamily="2" charset="0"/>
                  <a:ea typeface="Helvetica Neue" panose="02000503000000020004" pitchFamily="2" charset="0"/>
                  <a:cs typeface="Helvetica Neue" panose="02000503000000020004" pitchFamily="2" charset="0"/>
                </a:rPr>
                <a:t>Objective 2: </a:t>
              </a:r>
              <a:r>
                <a:rPr lang="en-US" sz="2000">
                  <a:latin typeface="Helvetica Neue" panose="02000503000000020004" pitchFamily="2" charset="0"/>
                  <a:ea typeface="Helvetica Neue" panose="02000503000000020004" pitchFamily="2" charset="0"/>
                  <a:cs typeface="Helvetica Neue" panose="02000503000000020004" pitchFamily="2" charset="0"/>
                </a:rPr>
                <a:t>Characterizing litter in Lambeth</a:t>
              </a:r>
            </a:p>
          </p:txBody>
        </p:sp>
      </p:grpSp>
      <p:sp>
        <p:nvSpPr>
          <p:cNvPr id="11" name="TextBox 10">
            <a:extLst>
              <a:ext uri="{FF2B5EF4-FFF2-40B4-BE49-F238E27FC236}">
                <a16:creationId xmlns:a16="http://schemas.microsoft.com/office/drawing/2014/main" id="{62209DA5-B694-4443-B168-9D92371F660C}"/>
              </a:ext>
            </a:extLst>
          </p:cNvPr>
          <p:cNvSpPr txBox="1"/>
          <p:nvPr/>
        </p:nvSpPr>
        <p:spPr>
          <a:xfrm>
            <a:off x="838200" y="6188761"/>
            <a:ext cx="2024270" cy="367748"/>
          </a:xfrm>
          <a:prstGeom prst="rect">
            <a:avLst/>
          </a:prstGeom>
          <a:noFill/>
        </p:spPr>
        <p:txBody>
          <a:bodyPr wrap="square" rtlCol="0">
            <a:spAutoFit/>
          </a:bodyPr>
          <a:lstStyle/>
          <a:p>
            <a:pPr algn="ctr"/>
            <a:r>
              <a:rPr lang="en-US">
                <a:latin typeface="Helvetica Neue" panose="02000503000000020004" pitchFamily="2" charset="0"/>
                <a:ea typeface="Helvetica Neue" panose="02000503000000020004" pitchFamily="2" charset="0"/>
                <a:cs typeface="Helvetica Neue" panose="02000503000000020004" pitchFamily="2" charset="0"/>
              </a:rPr>
              <a:t>Weeks 1-3</a:t>
            </a:r>
          </a:p>
        </p:txBody>
      </p:sp>
      <p:sp>
        <p:nvSpPr>
          <p:cNvPr id="12" name="TextBox 11">
            <a:extLst>
              <a:ext uri="{FF2B5EF4-FFF2-40B4-BE49-F238E27FC236}">
                <a16:creationId xmlns:a16="http://schemas.microsoft.com/office/drawing/2014/main" id="{90F02762-0A97-2B41-9444-F5021F65A2A5}"/>
              </a:ext>
            </a:extLst>
          </p:cNvPr>
          <p:cNvSpPr txBox="1"/>
          <p:nvPr/>
        </p:nvSpPr>
        <p:spPr>
          <a:xfrm>
            <a:off x="4071730" y="6188761"/>
            <a:ext cx="2024270" cy="367748"/>
          </a:xfrm>
          <a:prstGeom prst="rect">
            <a:avLst/>
          </a:prstGeom>
          <a:noFill/>
        </p:spPr>
        <p:txBody>
          <a:bodyPr wrap="square" rtlCol="0">
            <a:spAutoFit/>
          </a:bodyPr>
          <a:lstStyle/>
          <a:p>
            <a:pPr algn="ctr"/>
            <a:r>
              <a:rPr lang="en-US">
                <a:latin typeface="Helvetica Neue" panose="02000503000000020004" pitchFamily="2" charset="0"/>
                <a:ea typeface="Helvetica Neue" panose="02000503000000020004" pitchFamily="2" charset="0"/>
                <a:cs typeface="Helvetica Neue" panose="02000503000000020004" pitchFamily="2" charset="0"/>
              </a:rPr>
              <a:t>Weeks 4-5</a:t>
            </a:r>
          </a:p>
        </p:txBody>
      </p:sp>
      <p:sp>
        <p:nvSpPr>
          <p:cNvPr id="13" name="TextBox 12">
            <a:extLst>
              <a:ext uri="{FF2B5EF4-FFF2-40B4-BE49-F238E27FC236}">
                <a16:creationId xmlns:a16="http://schemas.microsoft.com/office/drawing/2014/main" id="{C6455DCE-6DB7-9342-AD29-F799433E61BF}"/>
              </a:ext>
            </a:extLst>
          </p:cNvPr>
          <p:cNvSpPr txBox="1"/>
          <p:nvPr/>
        </p:nvSpPr>
        <p:spPr>
          <a:xfrm>
            <a:off x="7020178" y="6188761"/>
            <a:ext cx="2024270" cy="367748"/>
          </a:xfrm>
          <a:prstGeom prst="rect">
            <a:avLst/>
          </a:prstGeom>
          <a:noFill/>
        </p:spPr>
        <p:txBody>
          <a:bodyPr wrap="square" rtlCol="0">
            <a:spAutoFit/>
          </a:bodyPr>
          <a:lstStyle/>
          <a:p>
            <a:pPr algn="ctr"/>
            <a:r>
              <a:rPr lang="en-US">
                <a:latin typeface="Helvetica Neue" panose="02000503000000020004" pitchFamily="2" charset="0"/>
                <a:ea typeface="Helvetica Neue" panose="02000503000000020004" pitchFamily="2" charset="0"/>
                <a:cs typeface="Helvetica Neue" panose="02000503000000020004" pitchFamily="2" charset="0"/>
              </a:rPr>
              <a:t>Weeks 6-7</a:t>
            </a:r>
          </a:p>
        </p:txBody>
      </p:sp>
      <p:sp>
        <p:nvSpPr>
          <p:cNvPr id="3" name="Slide Number Placeholder 2">
            <a:extLst>
              <a:ext uri="{FF2B5EF4-FFF2-40B4-BE49-F238E27FC236}">
                <a16:creationId xmlns:a16="http://schemas.microsoft.com/office/drawing/2014/main" id="{8F857671-2D6E-0947-87D2-B7C40220E4C7}"/>
              </a:ext>
            </a:extLst>
          </p:cNvPr>
          <p:cNvSpPr>
            <a:spLocks noGrp="1"/>
          </p:cNvSpPr>
          <p:nvPr>
            <p:ph type="sldNum" sz="quarter" idx="12"/>
          </p:nvPr>
        </p:nvSpPr>
        <p:spPr/>
        <p:txBody>
          <a:bodyPr/>
          <a:lstStyle/>
          <a:p>
            <a:fld id="{330EA680-D336-4FF7-8B7A-9848BB0A1C32}" type="slidenum">
              <a:rPr lang="en-US" smtClean="0"/>
              <a:t>5</a:t>
            </a:fld>
            <a:endParaRPr lang="en-US"/>
          </a:p>
        </p:txBody>
      </p:sp>
    </p:spTree>
    <p:extLst>
      <p:ext uri="{BB962C8B-B14F-4D97-AF65-F5344CB8AC3E}">
        <p14:creationId xmlns:p14="http://schemas.microsoft.com/office/powerpoint/2010/main" val="1767159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E89103-D976-9142-A4E2-22DE3CED9A90}"/>
              </a:ext>
            </a:extLst>
          </p:cNvPr>
          <p:cNvSpPr>
            <a:spLocks noGrp="1"/>
          </p:cNvSpPr>
          <p:nvPr>
            <p:ph type="title"/>
          </p:nvPr>
        </p:nvSpPr>
        <p:spPr/>
        <p:txBody>
          <a:bodyPr>
            <a:normAutofit/>
          </a:bodyPr>
          <a:lstStyle/>
          <a:p>
            <a:r>
              <a:rPr lang="en-US" sz="3000"/>
              <a:t>Resident + Visitor Survey</a:t>
            </a:r>
          </a:p>
        </p:txBody>
      </p:sp>
      <p:sp>
        <p:nvSpPr>
          <p:cNvPr id="7" name="Text Placeholder 6">
            <a:extLst>
              <a:ext uri="{FF2B5EF4-FFF2-40B4-BE49-F238E27FC236}">
                <a16:creationId xmlns:a16="http://schemas.microsoft.com/office/drawing/2014/main" id="{2012CFAD-99E2-104B-B6B1-04A374707DDC}"/>
              </a:ext>
            </a:extLst>
          </p:cNvPr>
          <p:cNvSpPr>
            <a:spLocks noGrp="1"/>
          </p:cNvSpPr>
          <p:nvPr>
            <p:ph type="body" idx="1"/>
          </p:nvPr>
        </p:nvSpPr>
        <p:spPr/>
        <p:txBody>
          <a:bodyPr>
            <a:normAutofit lnSpcReduction="10000"/>
          </a:bodyPr>
          <a:lstStyle/>
          <a:p>
            <a:r>
              <a:rPr lang="en-US"/>
              <a:t>Measuring attitudes towards littering and gathering opinions from residents and visitors</a:t>
            </a:r>
          </a:p>
        </p:txBody>
      </p:sp>
      <p:sp>
        <p:nvSpPr>
          <p:cNvPr id="9" name="Text Placeholder 8">
            <a:extLst>
              <a:ext uri="{FF2B5EF4-FFF2-40B4-BE49-F238E27FC236}">
                <a16:creationId xmlns:a16="http://schemas.microsoft.com/office/drawing/2014/main" id="{B45E7806-B618-A74A-96BA-2900FBC0ACB7}"/>
              </a:ext>
            </a:extLst>
          </p:cNvPr>
          <p:cNvSpPr>
            <a:spLocks noGrp="1"/>
          </p:cNvSpPr>
          <p:nvPr>
            <p:ph type="body" idx="15"/>
          </p:nvPr>
        </p:nvSpPr>
        <p:spPr/>
        <p:txBody>
          <a:bodyPr/>
          <a:lstStyle/>
          <a:p>
            <a:r>
              <a:rPr lang="en-US"/>
              <a:t>Objective 1: Littering Attitudes</a:t>
            </a:r>
          </a:p>
        </p:txBody>
      </p:sp>
      <p:pic>
        <p:nvPicPr>
          <p:cNvPr id="10" name="Graphic 9" descr="Clipboard">
            <a:extLst>
              <a:ext uri="{FF2B5EF4-FFF2-40B4-BE49-F238E27FC236}">
                <a16:creationId xmlns:a16="http://schemas.microsoft.com/office/drawing/2014/main" id="{A2434242-C9DE-4744-A2E5-6011E95697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48727" y="4653834"/>
            <a:ext cx="914400" cy="914400"/>
          </a:xfrm>
          <a:prstGeom prst="rect">
            <a:avLst/>
          </a:prstGeom>
        </p:spPr>
      </p:pic>
      <p:pic>
        <p:nvPicPr>
          <p:cNvPr id="11" name="Graphic 10" descr="Compass">
            <a:extLst>
              <a:ext uri="{FF2B5EF4-FFF2-40B4-BE49-F238E27FC236}">
                <a16:creationId xmlns:a16="http://schemas.microsoft.com/office/drawing/2014/main" id="{B8312B84-3AA1-2F45-9ACF-E8996C43CD6A}"/>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090041" y="4681593"/>
            <a:ext cx="914400" cy="914400"/>
          </a:xfrm>
          <a:prstGeom prst="rect">
            <a:avLst/>
          </a:prstGeom>
        </p:spPr>
      </p:pic>
      <p:pic>
        <p:nvPicPr>
          <p:cNvPr id="12" name="Graphic 11" descr="Email">
            <a:extLst>
              <a:ext uri="{FF2B5EF4-FFF2-40B4-BE49-F238E27FC236}">
                <a16:creationId xmlns:a16="http://schemas.microsoft.com/office/drawing/2014/main" id="{0604DB4A-82E7-1F4D-9187-0C242E352814}"/>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744117" y="4621010"/>
            <a:ext cx="914400" cy="914400"/>
          </a:xfrm>
          <a:prstGeom prst="rect">
            <a:avLst/>
          </a:prstGeom>
        </p:spPr>
      </p:pic>
      <p:pic>
        <p:nvPicPr>
          <p:cNvPr id="13" name="Picture 12">
            <a:extLst>
              <a:ext uri="{FF2B5EF4-FFF2-40B4-BE49-F238E27FC236}">
                <a16:creationId xmlns:a16="http://schemas.microsoft.com/office/drawing/2014/main" id="{26238FAE-BCDF-E541-839F-FE39E5790198}"/>
              </a:ext>
            </a:extLst>
          </p:cNvPr>
          <p:cNvPicPr>
            <a:picLocks noChangeAspect="1"/>
          </p:cNvPicPr>
          <p:nvPr/>
        </p:nvPicPr>
        <p:blipFill>
          <a:blip r:embed="rId9">
            <a:duotone>
              <a:prstClr val="black"/>
              <a:schemeClr val="tx1">
                <a:tint val="45000"/>
                <a:satMod val="400000"/>
              </a:schemeClr>
            </a:duotone>
            <a:extLst>
              <a:ext uri="{BEBA8EAE-BF5A-486C-A8C5-ECC9F3942E4B}">
                <a14:imgProps xmlns:a14="http://schemas.microsoft.com/office/drawing/2010/main">
                  <a14:imgLayer r:embed="rId10">
                    <a14:imgEffect>
                      <a14:brightnessContrast bright="-86000" contrast="-40000"/>
                    </a14:imgEffect>
                  </a14:imgLayer>
                </a14:imgProps>
              </a:ext>
            </a:extLst>
          </a:blip>
          <a:stretch>
            <a:fillRect/>
          </a:stretch>
        </p:blipFill>
        <p:spPr>
          <a:xfrm>
            <a:off x="10349906" y="4646178"/>
            <a:ext cx="929711" cy="929711"/>
          </a:xfrm>
          <a:prstGeom prst="rect">
            <a:avLst/>
          </a:prstGeom>
        </p:spPr>
      </p:pic>
      <p:sp>
        <p:nvSpPr>
          <p:cNvPr id="14" name="TextBox 13">
            <a:extLst>
              <a:ext uri="{FF2B5EF4-FFF2-40B4-BE49-F238E27FC236}">
                <a16:creationId xmlns:a16="http://schemas.microsoft.com/office/drawing/2014/main" id="{F2F09683-7EA1-DE4F-B532-9D6E1F214203}"/>
              </a:ext>
            </a:extLst>
          </p:cNvPr>
          <p:cNvSpPr txBox="1"/>
          <p:nvPr/>
        </p:nvSpPr>
        <p:spPr>
          <a:xfrm>
            <a:off x="4487672" y="5568234"/>
            <a:ext cx="2236510" cy="369332"/>
          </a:xfrm>
          <a:prstGeom prst="rect">
            <a:avLst/>
          </a:prstGeom>
          <a:noFill/>
        </p:spPr>
        <p:txBody>
          <a:bodyPr wrap="none" rtlCol="0">
            <a:spAutoFit/>
          </a:bodyPr>
          <a:lstStyle/>
          <a:p>
            <a:r>
              <a:rPr lang="en-US">
                <a:latin typeface="Helvetica Neue" panose="02000503000000020004" pitchFamily="2" charset="0"/>
                <a:ea typeface="Helvetica Neue" panose="02000503000000020004" pitchFamily="2" charset="0"/>
                <a:cs typeface="Helvetica Neue" panose="02000503000000020004" pitchFamily="2" charset="0"/>
              </a:rPr>
              <a:t>Paper Survey </a:t>
            </a:r>
            <a:r>
              <a:rPr lang="en-US">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(21%)</a:t>
            </a:r>
          </a:p>
        </p:txBody>
      </p:sp>
      <p:sp>
        <p:nvSpPr>
          <p:cNvPr id="15" name="TextBox 14">
            <a:extLst>
              <a:ext uri="{FF2B5EF4-FFF2-40B4-BE49-F238E27FC236}">
                <a16:creationId xmlns:a16="http://schemas.microsoft.com/office/drawing/2014/main" id="{EB020D98-60EB-BC46-9CE3-E18C6BA7947A}"/>
              </a:ext>
            </a:extLst>
          </p:cNvPr>
          <p:cNvSpPr txBox="1"/>
          <p:nvPr/>
        </p:nvSpPr>
        <p:spPr>
          <a:xfrm>
            <a:off x="6733556" y="5581635"/>
            <a:ext cx="1627369" cy="369332"/>
          </a:xfrm>
          <a:prstGeom prst="rect">
            <a:avLst/>
          </a:prstGeom>
          <a:noFill/>
        </p:spPr>
        <p:txBody>
          <a:bodyPr wrap="none" rtlCol="0">
            <a:spAutoFit/>
          </a:bodyPr>
          <a:lstStyle/>
          <a:p>
            <a:r>
              <a:rPr lang="en-US" err="1">
                <a:latin typeface="Helvetica Neue" panose="02000503000000020004" pitchFamily="2" charset="0"/>
                <a:ea typeface="Helvetica Neue" panose="02000503000000020004" pitchFamily="2" charset="0"/>
                <a:cs typeface="Helvetica Neue" panose="02000503000000020004" pitchFamily="2" charset="0"/>
              </a:rPr>
              <a:t>Lamnet</a:t>
            </a:r>
            <a:r>
              <a:rPr lang="en-US">
                <a:latin typeface="Helvetica Neue" panose="02000503000000020004" pitchFamily="2" charset="0"/>
                <a:ea typeface="Helvetica Neue" panose="02000503000000020004" pitchFamily="2" charset="0"/>
                <a:cs typeface="Helvetica Neue" panose="02000503000000020004" pitchFamily="2" charset="0"/>
              </a:rPr>
              <a:t> </a:t>
            </a:r>
            <a:r>
              <a:rPr lang="en-US">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(19%)</a:t>
            </a:r>
          </a:p>
        </p:txBody>
      </p:sp>
      <p:sp>
        <p:nvSpPr>
          <p:cNvPr id="16" name="TextBox 15">
            <a:extLst>
              <a:ext uri="{FF2B5EF4-FFF2-40B4-BE49-F238E27FC236}">
                <a16:creationId xmlns:a16="http://schemas.microsoft.com/office/drawing/2014/main" id="{D1DE2CA3-16A5-D24D-BB8B-2A21E4F115F8}"/>
              </a:ext>
            </a:extLst>
          </p:cNvPr>
          <p:cNvSpPr txBox="1"/>
          <p:nvPr/>
        </p:nvSpPr>
        <p:spPr>
          <a:xfrm>
            <a:off x="8537712" y="5581635"/>
            <a:ext cx="1418978" cy="369332"/>
          </a:xfrm>
          <a:prstGeom prst="rect">
            <a:avLst/>
          </a:prstGeom>
          <a:noFill/>
        </p:spPr>
        <p:txBody>
          <a:bodyPr wrap="none" rtlCol="0">
            <a:spAutoFit/>
          </a:bodyPr>
          <a:lstStyle/>
          <a:p>
            <a:r>
              <a:rPr lang="en-US">
                <a:latin typeface="Helvetica Neue" panose="02000503000000020004" pitchFamily="2" charset="0"/>
                <a:ea typeface="Helvetica Neue" panose="02000503000000020004" pitchFamily="2" charset="0"/>
                <a:cs typeface="Helvetica Neue" panose="02000503000000020004" pitchFamily="2" charset="0"/>
              </a:rPr>
              <a:t>Email </a:t>
            </a:r>
            <a:r>
              <a:rPr lang="en-US">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(49%)</a:t>
            </a:r>
          </a:p>
        </p:txBody>
      </p:sp>
      <p:sp>
        <p:nvSpPr>
          <p:cNvPr id="17" name="TextBox 16">
            <a:extLst>
              <a:ext uri="{FF2B5EF4-FFF2-40B4-BE49-F238E27FC236}">
                <a16:creationId xmlns:a16="http://schemas.microsoft.com/office/drawing/2014/main" id="{00503852-11C1-B64B-8171-CF7BC5296172}"/>
              </a:ext>
            </a:extLst>
          </p:cNvPr>
          <p:cNvSpPr txBox="1"/>
          <p:nvPr/>
        </p:nvSpPr>
        <p:spPr>
          <a:xfrm>
            <a:off x="10133478" y="5568234"/>
            <a:ext cx="1532792" cy="369332"/>
          </a:xfrm>
          <a:prstGeom prst="rect">
            <a:avLst/>
          </a:prstGeom>
          <a:noFill/>
        </p:spPr>
        <p:txBody>
          <a:bodyPr wrap="none" rtlCol="0">
            <a:spAutoFit/>
          </a:bodyPr>
          <a:lstStyle/>
          <a:p>
            <a:r>
              <a:rPr lang="en-US">
                <a:latin typeface="Helvetica Neue" panose="02000503000000020004" pitchFamily="2" charset="0"/>
                <a:ea typeface="Helvetica Neue" panose="02000503000000020004" pitchFamily="2" charset="0"/>
                <a:cs typeface="Helvetica Neue" panose="02000503000000020004" pitchFamily="2" charset="0"/>
              </a:rPr>
              <a:t>Twitter </a:t>
            </a:r>
            <a:r>
              <a:rPr lang="en-US">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(11%)</a:t>
            </a:r>
          </a:p>
        </p:txBody>
      </p:sp>
      <p:sp>
        <p:nvSpPr>
          <p:cNvPr id="18" name="TextBox 17">
            <a:extLst>
              <a:ext uri="{FF2B5EF4-FFF2-40B4-BE49-F238E27FC236}">
                <a16:creationId xmlns:a16="http://schemas.microsoft.com/office/drawing/2014/main" id="{3F210E8E-D288-9A45-A660-EF20E68496D2}"/>
              </a:ext>
            </a:extLst>
          </p:cNvPr>
          <p:cNvSpPr txBox="1"/>
          <p:nvPr/>
        </p:nvSpPr>
        <p:spPr>
          <a:xfrm>
            <a:off x="3962699" y="3555367"/>
            <a:ext cx="8117006" cy="830997"/>
          </a:xfrm>
          <a:prstGeom prst="rect">
            <a:avLst/>
          </a:prstGeom>
          <a:noFill/>
        </p:spPr>
        <p:txBody>
          <a:bodyPr wrap="square" rtlCol="0">
            <a:spAutoFit/>
          </a:bodyPr>
          <a:lstStyle/>
          <a:p>
            <a:pPr algn="ctr"/>
            <a:r>
              <a:rPr lang="en-US" sz="2400" b="1">
                <a:latin typeface="Helvetica Neue" panose="02000503000000020004" pitchFamily="2" charset="0"/>
                <a:ea typeface="Helvetica Neue" panose="02000503000000020004" pitchFamily="2" charset="0"/>
                <a:cs typeface="Helvetica Neue" panose="02000503000000020004" pitchFamily="2" charset="0"/>
              </a:rPr>
              <a:t>Distribution</a:t>
            </a:r>
          </a:p>
          <a:p>
            <a:pPr algn="ctr"/>
            <a:r>
              <a:rPr lang="en-US" sz="2400" b="1">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(80 responses)</a:t>
            </a:r>
          </a:p>
        </p:txBody>
      </p:sp>
      <p:sp>
        <p:nvSpPr>
          <p:cNvPr id="5" name="Slide Number Placeholder 4">
            <a:extLst>
              <a:ext uri="{FF2B5EF4-FFF2-40B4-BE49-F238E27FC236}">
                <a16:creationId xmlns:a16="http://schemas.microsoft.com/office/drawing/2014/main" id="{521320E5-5CC2-0947-A657-DD8FAA10203C}"/>
              </a:ext>
            </a:extLst>
          </p:cNvPr>
          <p:cNvSpPr>
            <a:spLocks noGrp="1"/>
          </p:cNvSpPr>
          <p:nvPr>
            <p:ph type="sldNum" sz="quarter" idx="12"/>
          </p:nvPr>
        </p:nvSpPr>
        <p:spPr/>
        <p:txBody>
          <a:bodyPr/>
          <a:lstStyle/>
          <a:p>
            <a:fld id="{330EA680-D336-4FF7-8B7A-9848BB0A1C32}" type="slidenum">
              <a:rPr lang="en-US" smtClean="0"/>
              <a:pPr/>
              <a:t>6</a:t>
            </a:fld>
            <a:endParaRPr lang="en-US"/>
          </a:p>
        </p:txBody>
      </p:sp>
      <p:sp>
        <p:nvSpPr>
          <p:cNvPr id="30" name="TextBox 29">
            <a:extLst>
              <a:ext uri="{FF2B5EF4-FFF2-40B4-BE49-F238E27FC236}">
                <a16:creationId xmlns:a16="http://schemas.microsoft.com/office/drawing/2014/main" id="{AD981386-06AA-044D-9274-4EC8515EFD13}"/>
              </a:ext>
            </a:extLst>
          </p:cNvPr>
          <p:cNvSpPr txBox="1"/>
          <p:nvPr/>
        </p:nvSpPr>
        <p:spPr>
          <a:xfrm>
            <a:off x="4013627" y="399509"/>
            <a:ext cx="7981627" cy="461665"/>
          </a:xfrm>
          <a:prstGeom prst="rect">
            <a:avLst/>
          </a:prstGeom>
          <a:noFill/>
        </p:spPr>
        <p:txBody>
          <a:bodyPr wrap="square" rtlCol="0">
            <a:spAutoFit/>
          </a:bodyPr>
          <a:lstStyle/>
          <a:p>
            <a:pPr algn="ctr"/>
            <a:r>
              <a:rPr lang="en-US" sz="2400" b="1">
                <a:latin typeface="Helvetica Neue" panose="02000503000000020004" pitchFamily="2" charset="0"/>
                <a:ea typeface="Helvetica Neue" panose="02000503000000020004" pitchFamily="2" charset="0"/>
                <a:cs typeface="Helvetica Neue" panose="02000503000000020004" pitchFamily="2" charset="0"/>
              </a:rPr>
              <a:t>Design</a:t>
            </a:r>
          </a:p>
        </p:txBody>
      </p:sp>
      <p:grpSp>
        <p:nvGrpSpPr>
          <p:cNvPr id="38" name="Group 37">
            <a:extLst>
              <a:ext uri="{FF2B5EF4-FFF2-40B4-BE49-F238E27FC236}">
                <a16:creationId xmlns:a16="http://schemas.microsoft.com/office/drawing/2014/main" id="{B3574E14-3C36-7347-ACAC-9C12BDB7F839}"/>
              </a:ext>
            </a:extLst>
          </p:cNvPr>
          <p:cNvGrpSpPr/>
          <p:nvPr/>
        </p:nvGrpSpPr>
        <p:grpSpPr>
          <a:xfrm>
            <a:off x="5465046" y="1473709"/>
            <a:ext cx="1196161" cy="1283732"/>
            <a:chOff x="5845218" y="1294447"/>
            <a:chExt cx="1196161" cy="1283732"/>
          </a:xfrm>
        </p:grpSpPr>
        <p:sp>
          <p:nvSpPr>
            <p:cNvPr id="4" name="TextBox 3">
              <a:extLst>
                <a:ext uri="{FF2B5EF4-FFF2-40B4-BE49-F238E27FC236}">
                  <a16:creationId xmlns:a16="http://schemas.microsoft.com/office/drawing/2014/main" id="{9BB96D9A-CD8A-CA4F-ADCE-E8B767D0BF74}"/>
                </a:ext>
              </a:extLst>
            </p:cNvPr>
            <p:cNvSpPr txBox="1"/>
            <p:nvPr/>
          </p:nvSpPr>
          <p:spPr>
            <a:xfrm>
              <a:off x="5845218" y="2208847"/>
              <a:ext cx="1196161" cy="369332"/>
            </a:xfrm>
            <a:prstGeom prst="rect">
              <a:avLst/>
            </a:prstGeom>
            <a:noFill/>
          </p:spPr>
          <p:txBody>
            <a:bodyPr wrap="none" rtlCol="0">
              <a:spAutoFit/>
            </a:bodyPr>
            <a:lstStyle/>
            <a:p>
              <a:r>
                <a:rPr lang="en-US">
                  <a:latin typeface="Helvetica Neue" panose="02000503000000020004" pitchFamily="2" charset="0"/>
                  <a:ea typeface="Helvetica Neue" panose="02000503000000020004" pitchFamily="2" charset="0"/>
                  <a:cs typeface="Helvetica Neue" panose="02000503000000020004" pitchFamily="2" charset="0"/>
                </a:rPr>
                <a:t>5 Minutes</a:t>
              </a:r>
            </a:p>
          </p:txBody>
        </p:sp>
        <p:pic>
          <p:nvPicPr>
            <p:cNvPr id="33" name="Graphic 32" descr="Hourglass">
              <a:extLst>
                <a:ext uri="{FF2B5EF4-FFF2-40B4-BE49-F238E27FC236}">
                  <a16:creationId xmlns:a16="http://schemas.microsoft.com/office/drawing/2014/main" id="{3A62ED0A-DBD1-9244-92D9-8E61F08F5EAE}"/>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951987" y="1294447"/>
              <a:ext cx="914400" cy="914400"/>
            </a:xfrm>
            <a:prstGeom prst="rect">
              <a:avLst/>
            </a:prstGeom>
          </p:spPr>
        </p:pic>
      </p:grpSp>
      <p:sp>
        <p:nvSpPr>
          <p:cNvPr id="34" name="TextBox 33">
            <a:extLst>
              <a:ext uri="{FF2B5EF4-FFF2-40B4-BE49-F238E27FC236}">
                <a16:creationId xmlns:a16="http://schemas.microsoft.com/office/drawing/2014/main" id="{1D4A1E3F-4859-E640-801B-FE093035F138}"/>
              </a:ext>
            </a:extLst>
          </p:cNvPr>
          <p:cNvSpPr txBox="1"/>
          <p:nvPr/>
        </p:nvSpPr>
        <p:spPr>
          <a:xfrm>
            <a:off x="9559203" y="1421696"/>
            <a:ext cx="1226618" cy="1384995"/>
          </a:xfrm>
          <a:prstGeom prst="rect">
            <a:avLst/>
          </a:prstGeom>
          <a:noFill/>
        </p:spPr>
        <p:txBody>
          <a:bodyPr wrap="none" rtlCol="0">
            <a:spAutoFit/>
          </a:bodyPr>
          <a:lstStyle/>
          <a:p>
            <a:pPr algn="ctr"/>
            <a:r>
              <a:rPr lang="en-US" sz="6600" b="1" dirty="0">
                <a:latin typeface="Helvetica Neue" panose="02000503000000020004" pitchFamily="2" charset="0"/>
                <a:ea typeface="Helvetica Neue" panose="02000503000000020004" pitchFamily="2" charset="0"/>
                <a:cs typeface="Helvetica Neue" panose="02000503000000020004" pitchFamily="2" charset="0"/>
              </a:rPr>
              <a:t>13</a:t>
            </a:r>
            <a:endParaRPr lang="en-US" sz="5400" b="1" dirty="0">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dirty="0">
                <a:latin typeface="Helvetica Neue" panose="02000503000000020004" pitchFamily="2" charset="0"/>
                <a:ea typeface="Helvetica Neue" panose="02000503000000020004" pitchFamily="2" charset="0"/>
                <a:cs typeface="Helvetica Neue" panose="02000503000000020004" pitchFamily="2" charset="0"/>
              </a:rPr>
              <a:t>Questions</a:t>
            </a:r>
          </a:p>
        </p:txBody>
      </p:sp>
      <p:grpSp>
        <p:nvGrpSpPr>
          <p:cNvPr id="39" name="Group 38">
            <a:extLst>
              <a:ext uri="{FF2B5EF4-FFF2-40B4-BE49-F238E27FC236}">
                <a16:creationId xmlns:a16="http://schemas.microsoft.com/office/drawing/2014/main" id="{241E2BF0-491C-954D-A4B9-6F83628A9F60}"/>
              </a:ext>
            </a:extLst>
          </p:cNvPr>
          <p:cNvGrpSpPr/>
          <p:nvPr/>
        </p:nvGrpSpPr>
        <p:grpSpPr>
          <a:xfrm>
            <a:off x="6926623" y="1235617"/>
            <a:ext cx="2478243" cy="1757153"/>
            <a:chOff x="9385262" y="1159841"/>
            <a:chExt cx="2478243" cy="1757153"/>
          </a:xfrm>
        </p:grpSpPr>
        <p:pic>
          <p:nvPicPr>
            <p:cNvPr id="36" name="Graphic 35" descr="Paper">
              <a:extLst>
                <a:ext uri="{FF2B5EF4-FFF2-40B4-BE49-F238E27FC236}">
                  <a16:creationId xmlns:a16="http://schemas.microsoft.com/office/drawing/2014/main" id="{DF523761-059B-3843-A365-E794F66271AF}"/>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0133478" y="1159841"/>
              <a:ext cx="914400" cy="914400"/>
            </a:xfrm>
            <a:prstGeom prst="rect">
              <a:avLst/>
            </a:prstGeom>
          </p:spPr>
        </p:pic>
        <p:sp>
          <p:nvSpPr>
            <p:cNvPr id="37" name="TextBox 36">
              <a:extLst>
                <a:ext uri="{FF2B5EF4-FFF2-40B4-BE49-F238E27FC236}">
                  <a16:creationId xmlns:a16="http://schemas.microsoft.com/office/drawing/2014/main" id="{8E1948E4-E57B-EA43-9477-44C01940BA39}"/>
                </a:ext>
              </a:extLst>
            </p:cNvPr>
            <p:cNvSpPr txBox="1"/>
            <p:nvPr/>
          </p:nvSpPr>
          <p:spPr>
            <a:xfrm>
              <a:off x="9385262" y="1993664"/>
              <a:ext cx="2478243" cy="923330"/>
            </a:xfrm>
            <a:prstGeom prst="rect">
              <a:avLst/>
            </a:prstGeom>
            <a:noFill/>
          </p:spPr>
          <p:txBody>
            <a:bodyPr wrap="none" rtlCol="0">
              <a:spAutoFit/>
            </a:bodyPr>
            <a:lstStyle/>
            <a:p>
              <a:pPr algn="ctr"/>
              <a:r>
                <a:rPr lang="en-US">
                  <a:latin typeface="Helvetica Neue" panose="02000503000000020004" pitchFamily="2" charset="0"/>
                  <a:ea typeface="Helvetica Neue" panose="02000503000000020004" pitchFamily="2" charset="0"/>
                  <a:cs typeface="Helvetica Neue" panose="02000503000000020004" pitchFamily="2" charset="0"/>
                </a:rPr>
                <a:t>Multiple choice,</a:t>
              </a:r>
            </a:p>
            <a:p>
              <a:pPr algn="ctr"/>
              <a:r>
                <a:rPr lang="en-US">
                  <a:latin typeface="Helvetica Neue" panose="02000503000000020004" pitchFamily="2" charset="0"/>
                  <a:ea typeface="Helvetica Neue" panose="02000503000000020004" pitchFamily="2" charset="0"/>
                  <a:cs typeface="Helvetica Neue" panose="02000503000000020004" pitchFamily="2" charset="0"/>
                </a:rPr>
                <a:t>rating scales,</a:t>
              </a:r>
            </a:p>
            <a:p>
              <a:pPr algn="ctr"/>
              <a:r>
                <a:rPr lang="en-US">
                  <a:latin typeface="Helvetica Neue" panose="02000503000000020004" pitchFamily="2" charset="0"/>
                  <a:ea typeface="Helvetica Neue" panose="02000503000000020004" pitchFamily="2" charset="0"/>
                  <a:cs typeface="Helvetica Neue" panose="02000503000000020004" pitchFamily="2" charset="0"/>
                </a:rPr>
                <a:t>optional free response</a:t>
              </a:r>
            </a:p>
          </p:txBody>
        </p:sp>
      </p:grpSp>
    </p:spTree>
    <p:extLst>
      <p:ext uri="{BB962C8B-B14F-4D97-AF65-F5344CB8AC3E}">
        <p14:creationId xmlns:p14="http://schemas.microsoft.com/office/powerpoint/2010/main" val="863613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E89103-D976-9142-A4E2-22DE3CED9A90}"/>
              </a:ext>
            </a:extLst>
          </p:cNvPr>
          <p:cNvSpPr>
            <a:spLocks noGrp="1"/>
          </p:cNvSpPr>
          <p:nvPr>
            <p:ph type="title"/>
          </p:nvPr>
        </p:nvSpPr>
        <p:spPr/>
        <p:txBody>
          <a:bodyPr>
            <a:normAutofit/>
          </a:bodyPr>
          <a:lstStyle/>
          <a:p>
            <a:r>
              <a:rPr lang="en-US" sz="3000"/>
              <a:t>Resident + Visitor Survey</a:t>
            </a:r>
          </a:p>
        </p:txBody>
      </p:sp>
      <p:sp>
        <p:nvSpPr>
          <p:cNvPr id="7" name="Text Placeholder 6">
            <a:extLst>
              <a:ext uri="{FF2B5EF4-FFF2-40B4-BE49-F238E27FC236}">
                <a16:creationId xmlns:a16="http://schemas.microsoft.com/office/drawing/2014/main" id="{2012CFAD-99E2-104B-B6B1-04A374707DDC}"/>
              </a:ext>
            </a:extLst>
          </p:cNvPr>
          <p:cNvSpPr>
            <a:spLocks noGrp="1"/>
          </p:cNvSpPr>
          <p:nvPr>
            <p:ph type="body" idx="1"/>
          </p:nvPr>
        </p:nvSpPr>
        <p:spPr/>
        <p:txBody>
          <a:bodyPr>
            <a:normAutofit/>
          </a:bodyPr>
          <a:lstStyle/>
          <a:p>
            <a:endParaRPr lang="en-US"/>
          </a:p>
        </p:txBody>
      </p:sp>
      <p:sp>
        <p:nvSpPr>
          <p:cNvPr id="9" name="Text Placeholder 8">
            <a:extLst>
              <a:ext uri="{FF2B5EF4-FFF2-40B4-BE49-F238E27FC236}">
                <a16:creationId xmlns:a16="http://schemas.microsoft.com/office/drawing/2014/main" id="{B45E7806-B618-A74A-96BA-2900FBC0ACB7}"/>
              </a:ext>
            </a:extLst>
          </p:cNvPr>
          <p:cNvSpPr>
            <a:spLocks noGrp="1"/>
          </p:cNvSpPr>
          <p:nvPr>
            <p:ph type="body" idx="15"/>
          </p:nvPr>
        </p:nvSpPr>
        <p:spPr/>
        <p:txBody>
          <a:bodyPr/>
          <a:lstStyle/>
          <a:p>
            <a:r>
              <a:rPr lang="en-US"/>
              <a:t>Objective 1: Littering Attitudes</a:t>
            </a:r>
          </a:p>
        </p:txBody>
      </p:sp>
      <p:sp>
        <p:nvSpPr>
          <p:cNvPr id="18" name="TextBox 17">
            <a:extLst>
              <a:ext uri="{FF2B5EF4-FFF2-40B4-BE49-F238E27FC236}">
                <a16:creationId xmlns:a16="http://schemas.microsoft.com/office/drawing/2014/main" id="{3F210E8E-D288-9A45-A660-EF20E68496D2}"/>
              </a:ext>
            </a:extLst>
          </p:cNvPr>
          <p:cNvSpPr txBox="1"/>
          <p:nvPr/>
        </p:nvSpPr>
        <p:spPr>
          <a:xfrm>
            <a:off x="3990814" y="189765"/>
            <a:ext cx="7981627" cy="523220"/>
          </a:xfrm>
          <a:prstGeom prst="rect">
            <a:avLst/>
          </a:prstGeom>
          <a:noFill/>
        </p:spPr>
        <p:txBody>
          <a:bodyPr wrap="square" rtlCol="0">
            <a:spAutoFit/>
          </a:bodyPr>
          <a:lstStyle/>
          <a:p>
            <a:pPr algn="ctr"/>
            <a:r>
              <a:rPr lang="en-US" sz="2800" b="1">
                <a:latin typeface="Helvetica Neue" panose="02000503000000020004" pitchFamily="2" charset="0"/>
                <a:ea typeface="Helvetica Neue" panose="02000503000000020004" pitchFamily="2" charset="0"/>
                <a:cs typeface="Helvetica Neue" panose="02000503000000020004" pitchFamily="2" charset="0"/>
              </a:rPr>
              <a:t>Survey Opinion Trends</a:t>
            </a:r>
          </a:p>
        </p:txBody>
      </p:sp>
      <p:sp>
        <p:nvSpPr>
          <p:cNvPr id="4" name="Slide Number Placeholder 3">
            <a:extLst>
              <a:ext uri="{FF2B5EF4-FFF2-40B4-BE49-F238E27FC236}">
                <a16:creationId xmlns:a16="http://schemas.microsoft.com/office/drawing/2014/main" id="{8C78EF26-34D7-144F-908F-1BD7AFB731DD}"/>
              </a:ext>
            </a:extLst>
          </p:cNvPr>
          <p:cNvSpPr>
            <a:spLocks noGrp="1"/>
          </p:cNvSpPr>
          <p:nvPr>
            <p:ph type="sldNum" sz="quarter" idx="12"/>
          </p:nvPr>
        </p:nvSpPr>
        <p:spPr/>
        <p:txBody>
          <a:bodyPr/>
          <a:lstStyle/>
          <a:p>
            <a:fld id="{330EA680-D336-4FF7-8B7A-9848BB0A1C32}" type="slidenum">
              <a:rPr lang="en-US" smtClean="0"/>
              <a:pPr/>
              <a:t>7</a:t>
            </a:fld>
            <a:endParaRPr lang="en-US"/>
          </a:p>
        </p:txBody>
      </p:sp>
      <p:grpSp>
        <p:nvGrpSpPr>
          <p:cNvPr id="13" name="Group 12">
            <a:extLst>
              <a:ext uri="{FF2B5EF4-FFF2-40B4-BE49-F238E27FC236}">
                <a16:creationId xmlns:a16="http://schemas.microsoft.com/office/drawing/2014/main" id="{AA7B0CD2-F2F7-7243-AFFF-C471E08AD248}"/>
              </a:ext>
            </a:extLst>
          </p:cNvPr>
          <p:cNvGrpSpPr/>
          <p:nvPr/>
        </p:nvGrpSpPr>
        <p:grpSpPr>
          <a:xfrm>
            <a:off x="4860356" y="1226999"/>
            <a:ext cx="1742173" cy="2202001"/>
            <a:chOff x="4860356" y="1226999"/>
            <a:chExt cx="1742173" cy="2202001"/>
          </a:xfrm>
        </p:grpSpPr>
        <p:pic>
          <p:nvPicPr>
            <p:cNvPr id="5" name="Graphic 4" descr="Exclamation mark">
              <a:extLst>
                <a:ext uri="{FF2B5EF4-FFF2-40B4-BE49-F238E27FC236}">
                  <a16:creationId xmlns:a16="http://schemas.microsoft.com/office/drawing/2014/main" id="{D237CFFB-9B51-2044-898B-BDC4623D644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74243" y="1226999"/>
              <a:ext cx="914400" cy="914400"/>
            </a:xfrm>
            <a:prstGeom prst="rect">
              <a:avLst/>
            </a:prstGeom>
          </p:spPr>
        </p:pic>
        <p:sp>
          <p:nvSpPr>
            <p:cNvPr id="17" name="TextBox 16">
              <a:extLst>
                <a:ext uri="{FF2B5EF4-FFF2-40B4-BE49-F238E27FC236}">
                  <a16:creationId xmlns:a16="http://schemas.microsoft.com/office/drawing/2014/main" id="{1D3FE069-218D-FD46-88FD-F498E0E0E491}"/>
                </a:ext>
              </a:extLst>
            </p:cNvPr>
            <p:cNvSpPr txBox="1"/>
            <p:nvPr/>
          </p:nvSpPr>
          <p:spPr>
            <a:xfrm>
              <a:off x="4860356" y="2228671"/>
              <a:ext cx="1742173" cy="1200329"/>
            </a:xfrm>
            <a:prstGeom prst="rect">
              <a:avLst/>
            </a:prstGeom>
            <a:noFill/>
          </p:spPr>
          <p:txBody>
            <a:bodyPr wrap="square" rtlCol="0">
              <a:spAutoFit/>
            </a:bodyPr>
            <a:lstStyle/>
            <a:p>
              <a:pPr algn="ctr"/>
              <a:r>
                <a:rPr lang="en-US">
                  <a:latin typeface="Helvetica Neue" panose="02000503000000020004" pitchFamily="2" charset="0"/>
                  <a:ea typeface="Helvetica Neue" panose="02000503000000020004" pitchFamily="2" charset="0"/>
                  <a:cs typeface="Helvetica Neue" panose="02000503000000020004" pitchFamily="2" charset="0"/>
                </a:rPr>
                <a:t>Believed littering is a significant issue</a:t>
              </a:r>
            </a:p>
          </p:txBody>
        </p:sp>
      </p:grpSp>
      <p:grpSp>
        <p:nvGrpSpPr>
          <p:cNvPr id="2" name="Group 1">
            <a:extLst>
              <a:ext uri="{FF2B5EF4-FFF2-40B4-BE49-F238E27FC236}">
                <a16:creationId xmlns:a16="http://schemas.microsoft.com/office/drawing/2014/main" id="{6D7D8C54-718F-2043-9277-C72916E7712E}"/>
              </a:ext>
            </a:extLst>
          </p:cNvPr>
          <p:cNvGrpSpPr/>
          <p:nvPr/>
        </p:nvGrpSpPr>
        <p:grpSpPr>
          <a:xfrm>
            <a:off x="7048900" y="1226999"/>
            <a:ext cx="1742173" cy="1925001"/>
            <a:chOff x="7048900" y="1226999"/>
            <a:chExt cx="1742173" cy="1925001"/>
          </a:xfrm>
        </p:grpSpPr>
        <p:pic>
          <p:nvPicPr>
            <p:cNvPr id="10" name="Graphic 9" descr="Thumbs up sign">
              <a:extLst>
                <a:ext uri="{FF2B5EF4-FFF2-40B4-BE49-F238E27FC236}">
                  <a16:creationId xmlns:a16="http://schemas.microsoft.com/office/drawing/2014/main" id="{6FC6367D-D800-EC45-92DC-B59C665B0227}"/>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586991" y="1226999"/>
              <a:ext cx="914400" cy="914400"/>
            </a:xfrm>
            <a:prstGeom prst="rect">
              <a:avLst/>
            </a:prstGeom>
          </p:spPr>
        </p:pic>
        <p:sp>
          <p:nvSpPr>
            <p:cNvPr id="19" name="TextBox 18">
              <a:extLst>
                <a:ext uri="{FF2B5EF4-FFF2-40B4-BE49-F238E27FC236}">
                  <a16:creationId xmlns:a16="http://schemas.microsoft.com/office/drawing/2014/main" id="{06F4792B-E823-D942-87F2-5A4B22475ACF}"/>
                </a:ext>
              </a:extLst>
            </p:cNvPr>
            <p:cNvSpPr txBox="1"/>
            <p:nvPr/>
          </p:nvSpPr>
          <p:spPr>
            <a:xfrm>
              <a:off x="7048900" y="2228670"/>
              <a:ext cx="1742173" cy="923330"/>
            </a:xfrm>
            <a:prstGeom prst="rect">
              <a:avLst/>
            </a:prstGeom>
            <a:noFill/>
          </p:spPr>
          <p:txBody>
            <a:bodyPr wrap="square" rtlCol="0">
              <a:spAutoFit/>
            </a:bodyPr>
            <a:lstStyle/>
            <a:p>
              <a:pPr algn="ctr"/>
              <a:r>
                <a:rPr lang="en-US">
                  <a:latin typeface="Helvetica Neue" panose="02000503000000020004" pitchFamily="2" charset="0"/>
                  <a:ea typeface="Helvetica Neue" panose="02000503000000020004" pitchFamily="2" charset="0"/>
                  <a:cs typeface="Helvetica Neue" panose="02000503000000020004" pitchFamily="2" charset="0"/>
                </a:rPr>
                <a:t>Supported recent FPN increases</a:t>
              </a:r>
            </a:p>
          </p:txBody>
        </p:sp>
      </p:grpSp>
      <p:grpSp>
        <p:nvGrpSpPr>
          <p:cNvPr id="14" name="Group 13">
            <a:extLst>
              <a:ext uri="{FF2B5EF4-FFF2-40B4-BE49-F238E27FC236}">
                <a16:creationId xmlns:a16="http://schemas.microsoft.com/office/drawing/2014/main" id="{0F100E4A-AB59-6F4B-A1AD-58BC7EA1064D}"/>
              </a:ext>
            </a:extLst>
          </p:cNvPr>
          <p:cNvGrpSpPr/>
          <p:nvPr/>
        </p:nvGrpSpPr>
        <p:grpSpPr>
          <a:xfrm>
            <a:off x="4834690" y="3607421"/>
            <a:ext cx="1742173" cy="1514290"/>
            <a:chOff x="4834690" y="3607421"/>
            <a:chExt cx="1742173" cy="1514290"/>
          </a:xfrm>
        </p:grpSpPr>
        <p:pic>
          <p:nvPicPr>
            <p:cNvPr id="12" name="Graphic 11" descr="Garbage">
              <a:extLst>
                <a:ext uri="{FF2B5EF4-FFF2-40B4-BE49-F238E27FC236}">
                  <a16:creationId xmlns:a16="http://schemas.microsoft.com/office/drawing/2014/main" id="{9BDC8B0D-0FF1-4A42-9AC6-145BD4C06013}"/>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274243" y="3607421"/>
              <a:ext cx="914400" cy="914400"/>
            </a:xfrm>
            <a:prstGeom prst="rect">
              <a:avLst/>
            </a:prstGeom>
          </p:spPr>
        </p:pic>
        <p:sp>
          <p:nvSpPr>
            <p:cNvPr id="23" name="TextBox 22">
              <a:extLst>
                <a:ext uri="{FF2B5EF4-FFF2-40B4-BE49-F238E27FC236}">
                  <a16:creationId xmlns:a16="http://schemas.microsoft.com/office/drawing/2014/main" id="{3E9E3C37-31AF-624A-9617-378CE3F3EB4E}"/>
                </a:ext>
              </a:extLst>
            </p:cNvPr>
            <p:cNvSpPr txBox="1"/>
            <p:nvPr/>
          </p:nvSpPr>
          <p:spPr>
            <a:xfrm>
              <a:off x="4834690" y="4475380"/>
              <a:ext cx="1742173" cy="646331"/>
            </a:xfrm>
            <a:prstGeom prst="rect">
              <a:avLst/>
            </a:prstGeom>
            <a:noFill/>
          </p:spPr>
          <p:txBody>
            <a:bodyPr wrap="square" rtlCol="0">
              <a:spAutoFit/>
            </a:bodyPr>
            <a:lstStyle/>
            <a:p>
              <a:pPr algn="ctr"/>
              <a:r>
                <a:rPr lang="en-US">
                  <a:latin typeface="Helvetica Neue" panose="02000503000000020004" pitchFamily="2" charset="0"/>
                  <a:ea typeface="Helvetica Neue" panose="02000503000000020004" pitchFamily="2" charset="0"/>
                  <a:cs typeface="Helvetica Neue" panose="02000503000000020004" pitchFamily="2" charset="0"/>
                </a:rPr>
                <a:t>Wanted more litter bins</a:t>
              </a:r>
            </a:p>
          </p:txBody>
        </p:sp>
      </p:grpSp>
      <p:grpSp>
        <p:nvGrpSpPr>
          <p:cNvPr id="3" name="Group 2">
            <a:extLst>
              <a:ext uri="{FF2B5EF4-FFF2-40B4-BE49-F238E27FC236}">
                <a16:creationId xmlns:a16="http://schemas.microsoft.com/office/drawing/2014/main" id="{CDB4ECF4-72E1-934A-BBF8-DF1B27AB2619}"/>
              </a:ext>
            </a:extLst>
          </p:cNvPr>
          <p:cNvGrpSpPr/>
          <p:nvPr/>
        </p:nvGrpSpPr>
        <p:grpSpPr>
          <a:xfrm>
            <a:off x="8943813" y="1318845"/>
            <a:ext cx="2076774" cy="2127550"/>
            <a:chOff x="7005804" y="3560980"/>
            <a:chExt cx="2076774" cy="2127550"/>
          </a:xfrm>
        </p:grpSpPr>
        <p:pic>
          <p:nvPicPr>
            <p:cNvPr id="25" name="Graphic 24" descr="Streetcar">
              <a:extLst>
                <a:ext uri="{FF2B5EF4-FFF2-40B4-BE49-F238E27FC236}">
                  <a16:creationId xmlns:a16="http://schemas.microsoft.com/office/drawing/2014/main" id="{FEEF228D-6C6F-DB48-A7EC-6FEA3386E004}"/>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586991" y="3560980"/>
              <a:ext cx="914400" cy="914400"/>
            </a:xfrm>
            <a:prstGeom prst="rect">
              <a:avLst/>
            </a:prstGeom>
          </p:spPr>
        </p:pic>
        <p:sp>
          <p:nvSpPr>
            <p:cNvPr id="26" name="TextBox 25">
              <a:extLst>
                <a:ext uri="{FF2B5EF4-FFF2-40B4-BE49-F238E27FC236}">
                  <a16:creationId xmlns:a16="http://schemas.microsoft.com/office/drawing/2014/main" id="{59F9ED93-8779-9A47-8D8B-4E72D976A30E}"/>
                </a:ext>
              </a:extLst>
            </p:cNvPr>
            <p:cNvSpPr txBox="1"/>
            <p:nvPr/>
          </p:nvSpPr>
          <p:spPr>
            <a:xfrm>
              <a:off x="7005804" y="4488201"/>
              <a:ext cx="2076774" cy="1200329"/>
            </a:xfrm>
            <a:prstGeom prst="rect">
              <a:avLst/>
            </a:prstGeom>
            <a:noFill/>
          </p:spPr>
          <p:txBody>
            <a:bodyPr wrap="square" rtlCol="0">
              <a:spAutoFit/>
            </a:bodyPr>
            <a:lstStyle/>
            <a:p>
              <a:pPr algn="ctr"/>
              <a:r>
                <a:rPr lang="en-US">
                  <a:latin typeface="Helvetica Neue" panose="02000503000000020004" pitchFamily="2" charset="0"/>
                  <a:ea typeface="Helvetica Neue" panose="02000503000000020004" pitchFamily="2" charset="0"/>
                  <a:cs typeface="Helvetica Neue" panose="02000503000000020004" pitchFamily="2" charset="0"/>
                </a:rPr>
                <a:t>Litter seen on street, at public transportation, near businesses</a:t>
              </a:r>
            </a:p>
          </p:txBody>
        </p:sp>
      </p:grpSp>
      <p:grpSp>
        <p:nvGrpSpPr>
          <p:cNvPr id="8" name="Group 7">
            <a:extLst>
              <a:ext uri="{FF2B5EF4-FFF2-40B4-BE49-F238E27FC236}">
                <a16:creationId xmlns:a16="http://schemas.microsoft.com/office/drawing/2014/main" id="{105DCBA8-11CC-114C-B60F-F654AFF62C42}"/>
              </a:ext>
            </a:extLst>
          </p:cNvPr>
          <p:cNvGrpSpPr/>
          <p:nvPr/>
        </p:nvGrpSpPr>
        <p:grpSpPr>
          <a:xfrm>
            <a:off x="9191603" y="3573801"/>
            <a:ext cx="1742173" cy="2101908"/>
            <a:chOff x="9191603" y="3573801"/>
            <a:chExt cx="1742173" cy="2101908"/>
          </a:xfrm>
        </p:grpSpPr>
        <p:pic>
          <p:nvPicPr>
            <p:cNvPr id="28" name="Graphic 27" descr="Schoolhouse">
              <a:extLst>
                <a:ext uri="{FF2B5EF4-FFF2-40B4-BE49-F238E27FC236}">
                  <a16:creationId xmlns:a16="http://schemas.microsoft.com/office/drawing/2014/main" id="{1FFA830E-4BD3-474F-B2EF-D5B152C28D45}"/>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9605490" y="3573801"/>
              <a:ext cx="914400" cy="914400"/>
            </a:xfrm>
            <a:prstGeom prst="rect">
              <a:avLst/>
            </a:prstGeom>
          </p:spPr>
        </p:pic>
        <p:sp>
          <p:nvSpPr>
            <p:cNvPr id="29" name="TextBox 28">
              <a:extLst>
                <a:ext uri="{FF2B5EF4-FFF2-40B4-BE49-F238E27FC236}">
                  <a16:creationId xmlns:a16="http://schemas.microsoft.com/office/drawing/2014/main" id="{7FC5F226-D540-CA4E-A8CF-2D82B5B285DD}"/>
                </a:ext>
              </a:extLst>
            </p:cNvPr>
            <p:cNvSpPr txBox="1"/>
            <p:nvPr/>
          </p:nvSpPr>
          <p:spPr>
            <a:xfrm>
              <a:off x="9191603" y="4475380"/>
              <a:ext cx="1742173" cy="1200329"/>
            </a:xfrm>
            <a:prstGeom prst="rect">
              <a:avLst/>
            </a:prstGeom>
            <a:noFill/>
          </p:spPr>
          <p:txBody>
            <a:bodyPr wrap="square" rtlCol="0">
              <a:spAutoFit/>
            </a:bodyPr>
            <a:lstStyle/>
            <a:p>
              <a:pPr algn="ctr"/>
              <a:r>
                <a:rPr lang="en-US">
                  <a:latin typeface="Helvetica Neue" panose="02000503000000020004" pitchFamily="2" charset="0"/>
                  <a:ea typeface="Helvetica Neue" panose="02000503000000020004" pitchFamily="2" charset="0"/>
                  <a:cs typeface="Helvetica Neue" panose="02000503000000020004" pitchFamily="2" charset="0"/>
                </a:rPr>
                <a:t>Supportive of public education initiatives</a:t>
              </a:r>
            </a:p>
          </p:txBody>
        </p:sp>
      </p:grpSp>
      <p:grpSp>
        <p:nvGrpSpPr>
          <p:cNvPr id="11" name="Group 10">
            <a:extLst>
              <a:ext uri="{FF2B5EF4-FFF2-40B4-BE49-F238E27FC236}">
                <a16:creationId xmlns:a16="http://schemas.microsoft.com/office/drawing/2014/main" id="{22596366-8162-FD44-9CE4-5617A32E26DD}"/>
              </a:ext>
            </a:extLst>
          </p:cNvPr>
          <p:cNvGrpSpPr/>
          <p:nvPr/>
        </p:nvGrpSpPr>
        <p:grpSpPr>
          <a:xfrm>
            <a:off x="7173104" y="3607421"/>
            <a:ext cx="1742173" cy="1842953"/>
            <a:chOff x="9173677" y="1309047"/>
            <a:chExt cx="1742173" cy="1842953"/>
          </a:xfrm>
        </p:grpSpPr>
        <p:sp>
          <p:nvSpPr>
            <p:cNvPr id="22" name="TextBox 21">
              <a:extLst>
                <a:ext uri="{FF2B5EF4-FFF2-40B4-BE49-F238E27FC236}">
                  <a16:creationId xmlns:a16="http://schemas.microsoft.com/office/drawing/2014/main" id="{AC06AEB9-810D-4C46-B28C-ACB445373C3D}"/>
                </a:ext>
              </a:extLst>
            </p:cNvPr>
            <p:cNvSpPr txBox="1"/>
            <p:nvPr/>
          </p:nvSpPr>
          <p:spPr>
            <a:xfrm>
              <a:off x="9173677" y="2228670"/>
              <a:ext cx="1742173" cy="923330"/>
            </a:xfrm>
            <a:prstGeom prst="rect">
              <a:avLst/>
            </a:prstGeom>
            <a:noFill/>
          </p:spPr>
          <p:txBody>
            <a:bodyPr wrap="square" rtlCol="0">
              <a:spAutoFit/>
            </a:bodyPr>
            <a:lstStyle/>
            <a:p>
              <a:pPr algn="ctr"/>
              <a:r>
                <a:rPr lang="en-US">
                  <a:latin typeface="Helvetica Neue" panose="02000503000000020004" pitchFamily="2" charset="0"/>
                  <a:ea typeface="Helvetica Neue" panose="02000503000000020004" pitchFamily="2" charset="0"/>
                  <a:cs typeface="Helvetica Neue" panose="02000503000000020004" pitchFamily="2" charset="0"/>
                </a:rPr>
                <a:t>Most not in favor of higher FPNs</a:t>
              </a:r>
            </a:p>
          </p:txBody>
        </p:sp>
        <p:pic>
          <p:nvPicPr>
            <p:cNvPr id="31" name="Graphic 30" descr="Coins">
              <a:extLst>
                <a:ext uri="{FF2B5EF4-FFF2-40B4-BE49-F238E27FC236}">
                  <a16:creationId xmlns:a16="http://schemas.microsoft.com/office/drawing/2014/main" id="{270A12F4-A661-E542-9187-D41FCC4044B5}"/>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9550265" y="1309047"/>
              <a:ext cx="914400" cy="914400"/>
            </a:xfrm>
            <a:prstGeom prst="rect">
              <a:avLst/>
            </a:prstGeom>
          </p:spPr>
        </p:pic>
      </p:grpSp>
    </p:spTree>
    <p:extLst>
      <p:ext uri="{BB962C8B-B14F-4D97-AF65-F5344CB8AC3E}">
        <p14:creationId xmlns:p14="http://schemas.microsoft.com/office/powerpoint/2010/main" val="3206727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E89103-D976-9142-A4E2-22DE3CED9A90}"/>
              </a:ext>
            </a:extLst>
          </p:cNvPr>
          <p:cNvSpPr>
            <a:spLocks noGrp="1"/>
          </p:cNvSpPr>
          <p:nvPr>
            <p:ph type="title"/>
          </p:nvPr>
        </p:nvSpPr>
        <p:spPr/>
        <p:txBody>
          <a:bodyPr>
            <a:normAutofit/>
          </a:bodyPr>
          <a:lstStyle/>
          <a:p>
            <a:r>
              <a:rPr lang="en-US" sz="3000"/>
              <a:t>Resident + Visitor Survey</a:t>
            </a:r>
          </a:p>
        </p:txBody>
      </p:sp>
      <p:sp>
        <p:nvSpPr>
          <p:cNvPr id="7" name="Text Placeholder 6">
            <a:extLst>
              <a:ext uri="{FF2B5EF4-FFF2-40B4-BE49-F238E27FC236}">
                <a16:creationId xmlns:a16="http://schemas.microsoft.com/office/drawing/2014/main" id="{2012CFAD-99E2-104B-B6B1-04A374707DDC}"/>
              </a:ext>
            </a:extLst>
          </p:cNvPr>
          <p:cNvSpPr>
            <a:spLocks noGrp="1"/>
          </p:cNvSpPr>
          <p:nvPr>
            <p:ph type="body" idx="1"/>
          </p:nvPr>
        </p:nvSpPr>
        <p:spPr/>
        <p:txBody>
          <a:bodyPr>
            <a:normAutofit/>
          </a:bodyPr>
          <a:lstStyle/>
          <a:p>
            <a:endParaRPr lang="en-US"/>
          </a:p>
        </p:txBody>
      </p:sp>
      <p:sp>
        <p:nvSpPr>
          <p:cNvPr id="9" name="Text Placeholder 8">
            <a:extLst>
              <a:ext uri="{FF2B5EF4-FFF2-40B4-BE49-F238E27FC236}">
                <a16:creationId xmlns:a16="http://schemas.microsoft.com/office/drawing/2014/main" id="{B45E7806-B618-A74A-96BA-2900FBC0ACB7}"/>
              </a:ext>
            </a:extLst>
          </p:cNvPr>
          <p:cNvSpPr>
            <a:spLocks noGrp="1"/>
          </p:cNvSpPr>
          <p:nvPr>
            <p:ph type="body" idx="15"/>
          </p:nvPr>
        </p:nvSpPr>
        <p:spPr/>
        <p:txBody>
          <a:bodyPr/>
          <a:lstStyle/>
          <a:p>
            <a:r>
              <a:rPr lang="en-US"/>
              <a:t>Objective 1: Littering Attitudes</a:t>
            </a:r>
          </a:p>
        </p:txBody>
      </p:sp>
      <p:sp>
        <p:nvSpPr>
          <p:cNvPr id="18" name="TextBox 17">
            <a:extLst>
              <a:ext uri="{FF2B5EF4-FFF2-40B4-BE49-F238E27FC236}">
                <a16:creationId xmlns:a16="http://schemas.microsoft.com/office/drawing/2014/main" id="{3F210E8E-D288-9A45-A660-EF20E68496D2}"/>
              </a:ext>
            </a:extLst>
          </p:cNvPr>
          <p:cNvSpPr txBox="1"/>
          <p:nvPr/>
        </p:nvSpPr>
        <p:spPr>
          <a:xfrm>
            <a:off x="3990814" y="195480"/>
            <a:ext cx="7981627" cy="523220"/>
          </a:xfrm>
          <a:prstGeom prst="rect">
            <a:avLst/>
          </a:prstGeom>
          <a:noFill/>
        </p:spPr>
        <p:txBody>
          <a:bodyPr wrap="square" rtlCol="0">
            <a:spAutoFit/>
          </a:bodyPr>
          <a:lstStyle/>
          <a:p>
            <a:pPr algn="ctr"/>
            <a:r>
              <a:rPr lang="en-US" sz="2800" b="1">
                <a:latin typeface="Helvetica Neue" panose="02000503000000020004" pitchFamily="2" charset="0"/>
                <a:ea typeface="Helvetica Neue" panose="02000503000000020004" pitchFamily="2" charset="0"/>
                <a:cs typeface="Helvetica Neue" panose="02000503000000020004" pitchFamily="2" charset="0"/>
              </a:rPr>
              <a:t>Results Discussion</a:t>
            </a:r>
          </a:p>
        </p:txBody>
      </p:sp>
      <p:sp>
        <p:nvSpPr>
          <p:cNvPr id="3" name="TextBox 2">
            <a:extLst>
              <a:ext uri="{FF2B5EF4-FFF2-40B4-BE49-F238E27FC236}">
                <a16:creationId xmlns:a16="http://schemas.microsoft.com/office/drawing/2014/main" id="{3C0DB2D1-8A31-BE47-B2FE-067715837379}"/>
              </a:ext>
            </a:extLst>
          </p:cNvPr>
          <p:cNvSpPr txBox="1"/>
          <p:nvPr/>
        </p:nvSpPr>
        <p:spPr>
          <a:xfrm>
            <a:off x="4091553" y="948649"/>
            <a:ext cx="7880888" cy="5170646"/>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en-US" sz="2400" dirty="0">
                <a:latin typeface="Helvetica Neue" panose="02000503000000020004" pitchFamily="2" charset="0"/>
                <a:ea typeface="Helvetica Neue" panose="02000503000000020004" pitchFamily="2" charset="0"/>
                <a:cs typeface="Helvetica Neue" panose="02000503000000020004" pitchFamily="2" charset="0"/>
              </a:rPr>
              <a:t>Littering is primarily an opportunistic behavior</a:t>
            </a:r>
          </a:p>
          <a:p>
            <a:pPr marL="742950" lvl="1" indent="-285750">
              <a:spcAft>
                <a:spcPts val="1800"/>
              </a:spcAft>
              <a:buFont typeface="Wingdings" pitchFamily="2" charset="2"/>
              <a:buChar char="ü"/>
            </a:pPr>
            <a:r>
              <a:rPr lang="en-US" sz="2400" b="1"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Environmental nudges </a:t>
            </a:r>
            <a:r>
              <a:rPr lang="en-US" sz="2400"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(posters, etc.)</a:t>
            </a:r>
          </a:p>
          <a:p>
            <a:pPr marL="285750" indent="-285750">
              <a:spcAft>
                <a:spcPts val="1800"/>
              </a:spcAft>
              <a:buFont typeface="Arial" panose="020B0604020202020204" pitchFamily="34" charset="0"/>
              <a:buChar char="•"/>
            </a:pPr>
            <a:r>
              <a:rPr lang="en-US" sz="2400" dirty="0">
                <a:latin typeface="Helvetica Neue" panose="02000503000000020004" pitchFamily="2" charset="0"/>
                <a:ea typeface="Helvetica Neue" panose="02000503000000020004" pitchFamily="2" charset="0"/>
                <a:cs typeface="Helvetica Neue" panose="02000503000000020004" pitchFamily="2" charset="0"/>
              </a:rPr>
              <a:t>People blame external factors for littering rather than internal factors</a:t>
            </a:r>
          </a:p>
          <a:p>
            <a:pPr marL="742950" lvl="1" indent="-285750">
              <a:spcAft>
                <a:spcPts val="1800"/>
              </a:spcAft>
              <a:buFont typeface="Wingdings" pitchFamily="2" charset="2"/>
              <a:buChar char="ü"/>
            </a:pPr>
            <a:r>
              <a:rPr lang="en-US" sz="2400" b="1"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Promote sense of ownership by using community attachment</a:t>
            </a:r>
          </a:p>
          <a:p>
            <a:pPr marL="285750" indent="-285750">
              <a:spcAft>
                <a:spcPts val="1800"/>
              </a:spcAft>
              <a:buFont typeface="Arial" panose="020B0604020202020204" pitchFamily="34" charset="0"/>
              <a:buChar char="•"/>
            </a:pPr>
            <a:r>
              <a:rPr lang="en-US" sz="2400" dirty="0">
                <a:latin typeface="Helvetica Neue" panose="02000503000000020004" pitchFamily="2" charset="0"/>
                <a:ea typeface="Helvetica Neue" panose="02000503000000020004" pitchFamily="2" charset="0"/>
                <a:cs typeface="Helvetica Neue" panose="02000503000000020004" pitchFamily="2" charset="0"/>
              </a:rPr>
              <a:t>Most residents of Lambeth identify as Londoners rather than residents of Lambeth or their ward</a:t>
            </a:r>
          </a:p>
          <a:p>
            <a:pPr marL="742950" lvl="1" indent="-285750">
              <a:spcAft>
                <a:spcPts val="1800"/>
              </a:spcAft>
              <a:buFont typeface="Wingdings" pitchFamily="2" charset="2"/>
              <a:buChar char="ü"/>
            </a:pPr>
            <a:r>
              <a:rPr lang="en-US" sz="2400" b="1"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Use broad or London-centric messaging</a:t>
            </a:r>
          </a:p>
          <a:p>
            <a:pPr marL="742950" lvl="1" indent="-285750">
              <a:spcAft>
                <a:spcPts val="1800"/>
              </a:spcAft>
              <a:buFont typeface="Wingdings" pitchFamily="2" charset="2"/>
              <a:buChar char="ü"/>
            </a:pPr>
            <a:r>
              <a:rPr lang="en-US" sz="2400" b="1"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Use widely-recognizable Lambeth landmarks</a:t>
            </a:r>
          </a:p>
        </p:txBody>
      </p:sp>
      <p:sp>
        <p:nvSpPr>
          <p:cNvPr id="5" name="Slide Number Placeholder 4">
            <a:extLst>
              <a:ext uri="{FF2B5EF4-FFF2-40B4-BE49-F238E27FC236}">
                <a16:creationId xmlns:a16="http://schemas.microsoft.com/office/drawing/2014/main" id="{2614ACB7-DA6C-C144-AF65-FA66E4F26D1C}"/>
              </a:ext>
            </a:extLst>
          </p:cNvPr>
          <p:cNvSpPr>
            <a:spLocks noGrp="1"/>
          </p:cNvSpPr>
          <p:nvPr>
            <p:ph type="sldNum" sz="quarter" idx="12"/>
          </p:nvPr>
        </p:nvSpPr>
        <p:spPr/>
        <p:txBody>
          <a:bodyPr/>
          <a:lstStyle/>
          <a:p>
            <a:fld id="{330EA680-D336-4FF7-8B7A-9848BB0A1C32}" type="slidenum">
              <a:rPr lang="en-US" smtClean="0"/>
              <a:pPr/>
              <a:t>8</a:t>
            </a:fld>
            <a:endParaRPr lang="en-US"/>
          </a:p>
        </p:txBody>
      </p:sp>
    </p:spTree>
    <p:extLst>
      <p:ext uri="{BB962C8B-B14F-4D97-AF65-F5344CB8AC3E}">
        <p14:creationId xmlns:p14="http://schemas.microsoft.com/office/powerpoint/2010/main" val="29356131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E89103-D976-9142-A4E2-22DE3CED9A90}"/>
              </a:ext>
            </a:extLst>
          </p:cNvPr>
          <p:cNvSpPr>
            <a:spLocks noGrp="1"/>
          </p:cNvSpPr>
          <p:nvPr>
            <p:ph type="title"/>
          </p:nvPr>
        </p:nvSpPr>
        <p:spPr/>
        <p:txBody>
          <a:bodyPr>
            <a:normAutofit/>
          </a:bodyPr>
          <a:lstStyle/>
          <a:p>
            <a:r>
              <a:rPr lang="en-US" sz="3000">
                <a:latin typeface="Helvetica Neue"/>
              </a:rPr>
              <a:t>Civil Enforcement Officer Interviews + Observations</a:t>
            </a:r>
            <a:endParaRPr lang="en-US" sz="3000"/>
          </a:p>
        </p:txBody>
      </p:sp>
      <p:sp>
        <p:nvSpPr>
          <p:cNvPr id="7" name="Text Placeholder 6">
            <a:extLst>
              <a:ext uri="{FF2B5EF4-FFF2-40B4-BE49-F238E27FC236}">
                <a16:creationId xmlns:a16="http://schemas.microsoft.com/office/drawing/2014/main" id="{2012CFAD-99E2-104B-B6B1-04A374707DDC}"/>
              </a:ext>
            </a:extLst>
          </p:cNvPr>
          <p:cNvSpPr>
            <a:spLocks noGrp="1"/>
          </p:cNvSpPr>
          <p:nvPr>
            <p:ph type="body" idx="1"/>
          </p:nvPr>
        </p:nvSpPr>
        <p:spPr/>
        <p:txBody>
          <a:bodyPr/>
          <a:lstStyle/>
          <a:p>
            <a:pPr marL="342900" indent="-342900">
              <a:buFont typeface="Arial" panose="020B0604020202020204" pitchFamily="34" charset="0"/>
              <a:buChar char="•"/>
            </a:pPr>
            <a:r>
              <a:rPr lang="en-US"/>
              <a:t>Characterize the littering problem</a:t>
            </a:r>
          </a:p>
        </p:txBody>
      </p:sp>
      <p:sp>
        <p:nvSpPr>
          <p:cNvPr id="9" name="Text Placeholder 8">
            <a:extLst>
              <a:ext uri="{FF2B5EF4-FFF2-40B4-BE49-F238E27FC236}">
                <a16:creationId xmlns:a16="http://schemas.microsoft.com/office/drawing/2014/main" id="{B45E7806-B618-A74A-96BA-2900FBC0ACB7}"/>
              </a:ext>
            </a:extLst>
          </p:cNvPr>
          <p:cNvSpPr>
            <a:spLocks noGrp="1"/>
          </p:cNvSpPr>
          <p:nvPr>
            <p:ph type="body" idx="15"/>
          </p:nvPr>
        </p:nvSpPr>
        <p:spPr/>
        <p:txBody>
          <a:bodyPr/>
          <a:lstStyle/>
          <a:p>
            <a:r>
              <a:rPr lang="en-US"/>
              <a:t>Objective 2: Characterizing Litter</a:t>
            </a:r>
          </a:p>
        </p:txBody>
      </p:sp>
      <p:sp>
        <p:nvSpPr>
          <p:cNvPr id="3" name="Slide Number Placeholder 2">
            <a:extLst>
              <a:ext uri="{FF2B5EF4-FFF2-40B4-BE49-F238E27FC236}">
                <a16:creationId xmlns:a16="http://schemas.microsoft.com/office/drawing/2014/main" id="{C6ECE407-617F-2C43-A25A-9A1D362482BF}"/>
              </a:ext>
            </a:extLst>
          </p:cNvPr>
          <p:cNvSpPr>
            <a:spLocks noGrp="1"/>
          </p:cNvSpPr>
          <p:nvPr>
            <p:ph type="sldNum" sz="quarter" idx="12"/>
          </p:nvPr>
        </p:nvSpPr>
        <p:spPr/>
        <p:txBody>
          <a:bodyPr/>
          <a:lstStyle/>
          <a:p>
            <a:fld id="{330EA680-D336-4FF7-8B7A-9848BB0A1C32}" type="slidenum">
              <a:rPr lang="en-US" smtClean="0"/>
              <a:pPr/>
              <a:t>9</a:t>
            </a:fld>
            <a:endParaRPr lang="en-US"/>
          </a:p>
        </p:txBody>
      </p:sp>
      <p:graphicFrame>
        <p:nvGraphicFramePr>
          <p:cNvPr id="2" name="Diagram 9">
            <a:extLst>
              <a:ext uri="{FF2B5EF4-FFF2-40B4-BE49-F238E27FC236}">
                <a16:creationId xmlns:a16="http://schemas.microsoft.com/office/drawing/2014/main" id="{B97B77A3-9827-4E3D-8180-990662228BAB}"/>
              </a:ext>
            </a:extLst>
          </p:cNvPr>
          <p:cNvGraphicFramePr/>
          <p:nvPr>
            <p:extLst>
              <p:ext uri="{D42A27DB-BD31-4B8C-83A1-F6EECF244321}">
                <p14:modId xmlns:p14="http://schemas.microsoft.com/office/powerpoint/2010/main" val="508008208"/>
              </p:ext>
            </p:extLst>
          </p:nvPr>
        </p:nvGraphicFramePr>
        <p:xfrm>
          <a:off x="4387424" y="260817"/>
          <a:ext cx="7285383" cy="616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88221893"/>
      </p:ext>
    </p:extLst>
  </p:cSld>
  <p:clrMapOvr>
    <a:masterClrMapping/>
  </p:clrMapOvr>
</p:sld>
</file>

<file path=ppt/theme/theme1.xml><?xml version="1.0" encoding="utf-8"?>
<a:theme xmlns:a="http://schemas.openxmlformats.org/drawingml/2006/main" name="LAMBETH (Light)">
  <a:themeElements>
    <a:clrScheme name="LAMBETH">
      <a:dk1>
        <a:srgbClr val="333333"/>
      </a:dk1>
      <a:lt1>
        <a:srgbClr val="FFFFFF"/>
      </a:lt1>
      <a:dk2>
        <a:srgbClr val="0D2755"/>
      </a:dk2>
      <a:lt2>
        <a:srgbClr val="E7E6E6"/>
      </a:lt2>
      <a:accent1>
        <a:srgbClr val="0067A4"/>
      </a:accent1>
      <a:accent2>
        <a:srgbClr val="802B7C"/>
      </a:accent2>
      <a:accent3>
        <a:srgbClr val="F2B229"/>
      </a:accent3>
      <a:accent4>
        <a:srgbClr val="4AA040"/>
      </a:accent4>
      <a:accent5>
        <a:srgbClr val="0087B4"/>
      </a:accent5>
      <a:accent6>
        <a:srgbClr val="D91F53"/>
      </a:accent6>
      <a:hlink>
        <a:srgbClr val="00A49C"/>
      </a:hlink>
      <a:folHlink>
        <a:srgbClr val="1C124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mbeth (Accented Dark)">
  <a:themeElements>
    <a:clrScheme name="LAMBETH">
      <a:dk1>
        <a:srgbClr val="333333"/>
      </a:dk1>
      <a:lt1>
        <a:srgbClr val="FFFFFF"/>
      </a:lt1>
      <a:dk2>
        <a:srgbClr val="0D2755"/>
      </a:dk2>
      <a:lt2>
        <a:srgbClr val="E7E6E6"/>
      </a:lt2>
      <a:accent1>
        <a:srgbClr val="0067A4"/>
      </a:accent1>
      <a:accent2>
        <a:srgbClr val="802B7C"/>
      </a:accent2>
      <a:accent3>
        <a:srgbClr val="F2B229"/>
      </a:accent3>
      <a:accent4>
        <a:srgbClr val="4AA040"/>
      </a:accent4>
      <a:accent5>
        <a:srgbClr val="0087B4"/>
      </a:accent5>
      <a:accent6>
        <a:srgbClr val="D91F53"/>
      </a:accent6>
      <a:hlink>
        <a:srgbClr val="00A49C"/>
      </a:hlink>
      <a:folHlink>
        <a:srgbClr val="1C124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CA0A924E1186A48B02F124B3FF30CC5" ma:contentTypeVersion="9" ma:contentTypeDescription="Create a new document." ma:contentTypeScope="" ma:versionID="d207de4d5f9f6f3dd0e3cd45d91a832f">
  <xsd:schema xmlns:xsd="http://www.w3.org/2001/XMLSchema" xmlns:xs="http://www.w3.org/2001/XMLSchema" xmlns:p="http://schemas.microsoft.com/office/2006/metadata/properties" xmlns:ns2="8f40bd41-1319-458b-a992-3dbac6b83dc0" targetNamespace="http://schemas.microsoft.com/office/2006/metadata/properties" ma:root="true" ma:fieldsID="7d871447cc6b306c0d8aca06ed8cc0c6" ns2:_="">
    <xsd:import namespace="8f40bd41-1319-458b-a992-3dbac6b83dc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40bd41-1319-458b-a992-3dbac6b83d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D50F1AA-8E4A-4D3E-9259-DD80B8FCA5CB}">
  <ds:schemaRefs>
    <ds:schemaRef ds:uri="http://schemas.microsoft.com/office/2006/documentManagement/types"/>
    <ds:schemaRef ds:uri="http://purl.org/dc/terms/"/>
    <ds:schemaRef ds:uri="http://purl.org/dc/elements/1.1/"/>
    <ds:schemaRef ds:uri="http://schemas.microsoft.com/office/2006/metadata/properties"/>
    <ds:schemaRef ds:uri="http://schemas.microsoft.com/office/infopath/2007/PartnerControls"/>
    <ds:schemaRef ds:uri="http://purl.org/dc/dcmitype/"/>
    <ds:schemaRef ds:uri="http://schemas.openxmlformats.org/package/2006/metadata/core-properties"/>
    <ds:schemaRef ds:uri="8f40bd41-1319-458b-a992-3dbac6b83dc0"/>
    <ds:schemaRef ds:uri="http://www.w3.org/XML/1998/namespace"/>
  </ds:schemaRefs>
</ds:datastoreItem>
</file>

<file path=customXml/itemProps2.xml><?xml version="1.0" encoding="utf-8"?>
<ds:datastoreItem xmlns:ds="http://schemas.openxmlformats.org/officeDocument/2006/customXml" ds:itemID="{4F2A8994-B544-4F6F-8387-D384E0DF48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40bd41-1319-458b-a992-3dbac6b83d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DDA7C0D-26C6-4F9A-96DA-F657790E8EB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8223</TotalTime>
  <Words>1942</Words>
  <Application>Microsoft Macintosh PowerPoint</Application>
  <PresentationFormat>Widescreen</PresentationFormat>
  <Paragraphs>337</Paragraphs>
  <Slides>26</Slides>
  <Notes>16</Notes>
  <HiddenSlides>1</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26</vt:i4>
      </vt:variant>
    </vt:vector>
  </HeadingPairs>
  <TitlesOfParts>
    <vt:vector size="34" baseType="lpstr">
      <vt:lpstr>Arial</vt:lpstr>
      <vt:lpstr>Calibri</vt:lpstr>
      <vt:lpstr>Helvetica Neue</vt:lpstr>
      <vt:lpstr>Helvetica Neue Medium</vt:lpstr>
      <vt:lpstr>System Font Regular</vt:lpstr>
      <vt:lpstr>Wingdings</vt:lpstr>
      <vt:lpstr>LAMBETH (Light)</vt:lpstr>
      <vt:lpstr>Lambeth (Accented Dark)</vt:lpstr>
      <vt:lpstr>Using Behavior-Change Strategies to Reduce Littering in Lambeth</vt:lpstr>
      <vt:lpstr>Why is Addressing Littering Important?</vt:lpstr>
      <vt:lpstr>Behavioral Change Strategies for Litter Reduction</vt:lpstr>
      <vt:lpstr>Project Goal</vt:lpstr>
      <vt:lpstr>Project Plan</vt:lpstr>
      <vt:lpstr>Resident + Visitor Survey</vt:lpstr>
      <vt:lpstr>Resident + Visitor Survey</vt:lpstr>
      <vt:lpstr>Resident + Visitor Survey</vt:lpstr>
      <vt:lpstr>Civil Enforcement Officer Interviews + Observations</vt:lpstr>
      <vt:lpstr>Civil Enforcement Officer Interviews + Observations</vt:lpstr>
      <vt:lpstr>Civil Enforcement Officer Interviews and Observations</vt:lpstr>
      <vt:lpstr>Cigarette Littering Observations</vt:lpstr>
      <vt:lpstr>Cigarette Littering Observations</vt:lpstr>
      <vt:lpstr>Pilot Litter Reduction Campaign: Bin Posters</vt:lpstr>
      <vt:lpstr>Pilot Campaign: Posters in Action</vt:lpstr>
      <vt:lpstr>Pilot Campaign: Observations</vt:lpstr>
      <vt:lpstr>Pilot Campaign: Efficacy </vt:lpstr>
      <vt:lpstr>Advertisement Campaigns</vt:lpstr>
      <vt:lpstr>Bin Designs: Current</vt:lpstr>
      <vt:lpstr>Bin Designs: Our Suggestion</vt:lpstr>
      <vt:lpstr>Bin Locations</vt:lpstr>
      <vt:lpstr>Community Cleanup</vt:lpstr>
      <vt:lpstr>Educational Campaign for School Children</vt:lpstr>
      <vt:lpstr>Thank You for Listening!</vt:lpstr>
      <vt:lpstr>Using Behavior-Change Strategies to Reduce Littering in Lambeth</vt:lpstr>
      <vt:lpstr>Lambeth Council Highways and Environmental Enforcement Team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Behavior-Change Strategies to Reduce Littering in Lambeth</dc:title>
  <dc:creator>Iaconis, Matthew R.</dc:creator>
  <cp:lastModifiedBy>Iaconis, Matthew R.</cp:lastModifiedBy>
  <cp:revision>1</cp:revision>
  <dcterms:created xsi:type="dcterms:W3CDTF">2020-02-27T09:30:32Z</dcterms:created>
  <dcterms:modified xsi:type="dcterms:W3CDTF">2020-03-04T16:32:11Z</dcterms:modified>
</cp:coreProperties>
</file>