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927" r:id="rId2"/>
  </p:sldMasterIdLst>
  <p:notesMasterIdLst>
    <p:notesMasterId r:id="rId4"/>
  </p:notesMasterIdLst>
  <p:handoutMasterIdLst>
    <p:handoutMasterId r:id="rId5"/>
  </p:handoutMasterIdLst>
  <p:sldIdLst>
    <p:sldId id="257" r:id="rId3"/>
  </p:sldIdLst>
  <p:sldSz cx="32918400" cy="25603200"/>
  <p:notesSz cx="6858000" cy="9144000"/>
  <p:defaultTextStyle>
    <a:defPPr>
      <a:defRPr lang="en-US"/>
    </a:defPPr>
    <a:lvl1pPr algn="l" defTabSz="1671638"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1671638" indent="-1214438" algn="l" defTabSz="1671638"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3343275" indent="-2428875" algn="l" defTabSz="1671638"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5014913" indent="-3643313" algn="l" defTabSz="1671638"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6686550" indent="-4857750" algn="l" defTabSz="1671638"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8064">
          <p15:clr>
            <a:srgbClr val="A4A3A4"/>
          </p15:clr>
        </p15:guide>
        <p15:guide id="2" pos="1036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F3ACE"/>
    <a:srgbClr val="B53443"/>
    <a:srgbClr val="3399FF"/>
    <a:srgbClr val="8282F2"/>
    <a:srgbClr val="3EBDFC"/>
    <a:srgbClr val="8800EE"/>
    <a:srgbClr val="CD0D0D"/>
    <a:srgbClr val="FAA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267"/>
    <p:restoredTop sz="95179"/>
  </p:normalViewPr>
  <p:slideViewPr>
    <p:cSldViewPr snapToGrid="0" snapToObjects="1">
      <p:cViewPr>
        <p:scale>
          <a:sx n="30" d="100"/>
          <a:sy n="30" d="100"/>
        </p:scale>
        <p:origin x="-558" y="1734"/>
      </p:cViewPr>
      <p:guideLst>
        <p:guide orient="horz" pos="8064"/>
        <p:guide pos="1036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1" d="100"/>
          <a:sy n="101" d="100"/>
        </p:scale>
        <p:origin x="-26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672015" eaLnBrk="1" hangingPunct="1">
              <a:defRPr sz="1200">
                <a:latin typeface="Arial"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7F60641E-5FEB-4675-A307-16053AFACA29}" type="datetimeFigureOut">
              <a:rPr lang="en-US" altLang="en-US"/>
              <a:pPr>
                <a:defRPr/>
              </a:pPr>
              <a:t>9/4/2015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672015"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33BBF47-3C21-446B-8BFA-01408C54A03B}" type="slidenum">
              <a:rPr lang="en-US" altLang="en-US"/>
              <a:pPr/>
              <a:t>‹#›</a:t>
            </a:fld>
            <a:endParaRPr lang="en-US" altLang="en-US"/>
          </a:p>
        </p:txBody>
      </p:sp>
    </p:spTree>
    <p:extLst>
      <p:ext uri="{BB962C8B-B14F-4D97-AF65-F5344CB8AC3E}">
        <p14:creationId xmlns:p14="http://schemas.microsoft.com/office/powerpoint/2010/main" val="2434462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672015" eaLnBrk="1" hangingPunct="1">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2E2E3842-FF00-4AA4-B4BD-6E61092C71E0}" type="datetimeFigureOut">
              <a:rPr lang="en-US" altLang="en-US"/>
              <a:pPr>
                <a:defRPr/>
              </a:pPr>
              <a:t>9/4/2015</a:t>
            </a:fld>
            <a:endParaRPr lang="en-US" altLang="en-US"/>
          </a:p>
        </p:txBody>
      </p:sp>
      <p:sp>
        <p:nvSpPr>
          <p:cNvPr id="4" name="Slide Image Placeholder 3"/>
          <p:cNvSpPr>
            <a:spLocks noGrp="1" noRot="1" noChangeAspect="1"/>
          </p:cNvSpPr>
          <p:nvPr>
            <p:ph type="sldImg" idx="2"/>
          </p:nvPr>
        </p:nvSpPr>
        <p:spPr>
          <a:xfrm>
            <a:off x="1223963" y="685800"/>
            <a:ext cx="441007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672015" eaLnBrk="1" hangingPunct="1">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5AC1A80-4986-4214-929C-9EDFDF55DE74}" type="slidenum">
              <a:rPr lang="en-US" altLang="en-US"/>
              <a:pPr/>
              <a:t>‹#›</a:t>
            </a:fld>
            <a:endParaRPr lang="en-US" altLang="en-US"/>
          </a:p>
        </p:txBody>
      </p:sp>
    </p:spTree>
    <p:extLst>
      <p:ext uri="{BB962C8B-B14F-4D97-AF65-F5344CB8AC3E}">
        <p14:creationId xmlns:p14="http://schemas.microsoft.com/office/powerpoint/2010/main" val="688103852"/>
      </p:ext>
    </p:extLst>
  </p:cSld>
  <p:clrMap bg1="lt1" tx1="dk1" bg2="lt2" tx2="dk2" accent1="accent1" accent2="accent2" accent3="accent3" accent4="accent4" accent5="accent5" accent6="accent6" hlink="hlink" folHlink="folHlink"/>
  <p:notesStyle>
    <a:lvl1pPr algn="l" defTabSz="1671638" rtl="0" eaLnBrk="0" fontAlgn="base" hangingPunct="0">
      <a:spcBef>
        <a:spcPct val="30000"/>
      </a:spcBef>
      <a:spcAft>
        <a:spcPct val="0"/>
      </a:spcAft>
      <a:defRPr sz="4400" kern="1200">
        <a:solidFill>
          <a:schemeClr val="tx1"/>
        </a:solidFill>
        <a:latin typeface="+mn-lt"/>
        <a:ea typeface="ＭＳ Ｐゴシック" charset="0"/>
        <a:cs typeface="+mn-cs"/>
      </a:defRPr>
    </a:lvl1pPr>
    <a:lvl2pPr marL="1671638" algn="l" defTabSz="1671638" rtl="0" eaLnBrk="0" fontAlgn="base" hangingPunct="0">
      <a:spcBef>
        <a:spcPct val="30000"/>
      </a:spcBef>
      <a:spcAft>
        <a:spcPct val="0"/>
      </a:spcAft>
      <a:defRPr sz="4400" kern="1200">
        <a:solidFill>
          <a:schemeClr val="tx1"/>
        </a:solidFill>
        <a:latin typeface="+mn-lt"/>
        <a:ea typeface="ＭＳ Ｐゴシック" charset="0"/>
        <a:cs typeface="+mn-cs"/>
      </a:defRPr>
    </a:lvl2pPr>
    <a:lvl3pPr marL="3343275" algn="l" defTabSz="1671638" rtl="0" eaLnBrk="0" fontAlgn="base" hangingPunct="0">
      <a:spcBef>
        <a:spcPct val="30000"/>
      </a:spcBef>
      <a:spcAft>
        <a:spcPct val="0"/>
      </a:spcAft>
      <a:defRPr sz="4400" kern="1200">
        <a:solidFill>
          <a:schemeClr val="tx1"/>
        </a:solidFill>
        <a:latin typeface="+mn-lt"/>
        <a:ea typeface="ＭＳ Ｐゴシック" charset="0"/>
        <a:cs typeface="+mn-cs"/>
      </a:defRPr>
    </a:lvl3pPr>
    <a:lvl4pPr marL="5014913" algn="l" defTabSz="1671638" rtl="0" eaLnBrk="0" fontAlgn="base" hangingPunct="0">
      <a:spcBef>
        <a:spcPct val="30000"/>
      </a:spcBef>
      <a:spcAft>
        <a:spcPct val="0"/>
      </a:spcAft>
      <a:defRPr sz="4400" kern="1200">
        <a:solidFill>
          <a:schemeClr val="tx1"/>
        </a:solidFill>
        <a:latin typeface="+mn-lt"/>
        <a:ea typeface="ＭＳ Ｐゴシック" charset="0"/>
        <a:cs typeface="+mn-cs"/>
      </a:defRPr>
    </a:lvl4pPr>
    <a:lvl5pPr marL="6686550" algn="l" defTabSz="1671638" rtl="0" eaLnBrk="0" fontAlgn="base" hangingPunct="0">
      <a:spcBef>
        <a:spcPct val="30000"/>
      </a:spcBef>
      <a:spcAft>
        <a:spcPct val="0"/>
      </a:spcAft>
      <a:defRPr sz="4400" kern="1200">
        <a:solidFill>
          <a:schemeClr val="tx1"/>
        </a:solidFill>
        <a:latin typeface="+mn-lt"/>
        <a:ea typeface="ＭＳ Ｐゴシック" charset="0"/>
        <a:cs typeface="+mn-cs"/>
      </a:defRPr>
    </a:lvl5pPr>
    <a:lvl6pPr marL="8360079" algn="l" defTabSz="1672015" rtl="0" eaLnBrk="1" latinLnBrk="0" hangingPunct="1">
      <a:defRPr sz="4400" kern="1200">
        <a:solidFill>
          <a:schemeClr val="tx1"/>
        </a:solidFill>
        <a:latin typeface="+mn-lt"/>
        <a:ea typeface="+mn-ea"/>
        <a:cs typeface="+mn-cs"/>
      </a:defRPr>
    </a:lvl6pPr>
    <a:lvl7pPr marL="10032094" algn="l" defTabSz="1672015" rtl="0" eaLnBrk="1" latinLnBrk="0" hangingPunct="1">
      <a:defRPr sz="4400" kern="1200">
        <a:solidFill>
          <a:schemeClr val="tx1"/>
        </a:solidFill>
        <a:latin typeface="+mn-lt"/>
        <a:ea typeface="+mn-ea"/>
        <a:cs typeface="+mn-cs"/>
      </a:defRPr>
    </a:lvl7pPr>
    <a:lvl8pPr marL="11704110" algn="l" defTabSz="1672015" rtl="0" eaLnBrk="1" latinLnBrk="0" hangingPunct="1">
      <a:defRPr sz="4400" kern="1200">
        <a:solidFill>
          <a:schemeClr val="tx1"/>
        </a:solidFill>
        <a:latin typeface="+mn-lt"/>
        <a:ea typeface="+mn-ea"/>
        <a:cs typeface="+mn-cs"/>
      </a:defRPr>
    </a:lvl8pPr>
    <a:lvl9pPr marL="13376125" algn="l" defTabSz="1672015" rtl="0" eaLnBrk="1" latinLnBrk="0" hangingPunct="1">
      <a:defRPr sz="4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601396B-060B-4893-9590-FE88E8EF37BF}" type="slidenum">
              <a:rPr lang="en-US" altLang="en-US"/>
              <a:pPr/>
              <a:t>1</a:t>
            </a:fld>
            <a:endParaRPr lang="en-US" altLang="en-US"/>
          </a:p>
        </p:txBody>
      </p:sp>
    </p:spTree>
    <p:extLst>
      <p:ext uri="{BB962C8B-B14F-4D97-AF65-F5344CB8AC3E}">
        <p14:creationId xmlns:p14="http://schemas.microsoft.com/office/powerpoint/2010/main" val="182973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4" y="7953376"/>
            <a:ext cx="27981275" cy="5487988"/>
          </a:xfrm>
          <a:prstGeom prst="rect">
            <a:avLst/>
          </a:prstGeom>
        </p:spPr>
        <p:txBody>
          <a:bodyPr lIns="91439" tIns="45720" rIns="91439" bIns="45720"/>
          <a:lstStyle/>
          <a:p>
            <a:r>
              <a:rPr lang="en-US" smtClean="0"/>
              <a:t>Click to edit Master title style</a:t>
            </a:r>
            <a:endParaRPr lang="en-US"/>
          </a:p>
        </p:txBody>
      </p:sp>
      <p:sp>
        <p:nvSpPr>
          <p:cNvPr id="3" name="Subtitle 2"/>
          <p:cNvSpPr>
            <a:spLocks noGrp="1"/>
          </p:cNvSpPr>
          <p:nvPr>
            <p:ph type="subTitle" idx="1"/>
          </p:nvPr>
        </p:nvSpPr>
        <p:spPr>
          <a:xfrm>
            <a:off x="4937126" y="14508163"/>
            <a:ext cx="23044150" cy="6543675"/>
          </a:xfrm>
          <a:prstGeom prst="rect">
            <a:avLst/>
          </a:prstGeom>
        </p:spPr>
        <p:txBody>
          <a:bodyPr lIns="91439" tIns="45720" rIns="91439" bIns="45720"/>
          <a:lstStyle>
            <a:lvl1pPr marL="0" indent="0" algn="ctr">
              <a:buNone/>
              <a:defRPr>
                <a:solidFill>
                  <a:schemeClr val="tx1">
                    <a:tint val="75000"/>
                  </a:schemeClr>
                </a:solidFill>
              </a:defRPr>
            </a:lvl1pPr>
            <a:lvl2pPr marL="457197" indent="0" algn="ctr">
              <a:buNone/>
              <a:defRPr>
                <a:solidFill>
                  <a:schemeClr val="tx1">
                    <a:tint val="75000"/>
                  </a:schemeClr>
                </a:solidFill>
              </a:defRPr>
            </a:lvl2pPr>
            <a:lvl3pPr marL="914394" indent="0" algn="ctr">
              <a:buNone/>
              <a:defRPr>
                <a:solidFill>
                  <a:schemeClr val="tx1">
                    <a:tint val="75000"/>
                  </a:schemeClr>
                </a:solidFill>
              </a:defRPr>
            </a:lvl3pPr>
            <a:lvl4pPr marL="1371591" indent="0" algn="ctr">
              <a:buNone/>
              <a:defRPr>
                <a:solidFill>
                  <a:schemeClr val="tx1">
                    <a:tint val="75000"/>
                  </a:schemeClr>
                </a:solidFill>
              </a:defRPr>
            </a:lvl4pPr>
            <a:lvl5pPr marL="1828789" indent="0" algn="ctr">
              <a:buNone/>
              <a:defRPr>
                <a:solidFill>
                  <a:schemeClr val="tx1">
                    <a:tint val="75000"/>
                  </a:schemeClr>
                </a:solidFill>
              </a:defRPr>
            </a:lvl5pPr>
            <a:lvl6pPr marL="2285986" indent="0" algn="ctr">
              <a:buNone/>
              <a:defRPr>
                <a:solidFill>
                  <a:schemeClr val="tx1">
                    <a:tint val="75000"/>
                  </a:schemeClr>
                </a:solidFill>
              </a:defRPr>
            </a:lvl6pPr>
            <a:lvl7pPr marL="2743183" indent="0" algn="ctr">
              <a:buNone/>
              <a:defRPr>
                <a:solidFill>
                  <a:schemeClr val="tx1">
                    <a:tint val="75000"/>
                  </a:schemeClr>
                </a:solidFill>
              </a:defRPr>
            </a:lvl7pPr>
            <a:lvl8pPr marL="3200380" indent="0" algn="ctr">
              <a:buNone/>
              <a:defRPr>
                <a:solidFill>
                  <a:schemeClr val="tx1">
                    <a:tint val="75000"/>
                  </a:schemeClr>
                </a:solidFill>
              </a:defRPr>
            </a:lvl8pPr>
            <a:lvl9pPr marL="3657577"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274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706880"/>
            <a:ext cx="10617040" cy="5974080"/>
          </a:xfrm>
        </p:spPr>
        <p:txBody>
          <a:bodyPr anchor="b"/>
          <a:lstStyle>
            <a:lvl1pPr>
              <a:defRPr sz="8640"/>
            </a:lvl1pPr>
          </a:lstStyle>
          <a:p>
            <a:r>
              <a:rPr lang="en-US" smtClean="0"/>
              <a:t>Click to edit Master title style</a:t>
            </a:r>
            <a:endParaRPr lang="en-US"/>
          </a:p>
        </p:txBody>
      </p:sp>
      <p:sp>
        <p:nvSpPr>
          <p:cNvPr id="3" name="Picture Placeholder 2"/>
          <p:cNvSpPr>
            <a:spLocks noGrp="1"/>
          </p:cNvSpPr>
          <p:nvPr>
            <p:ph type="pic" idx="1"/>
          </p:nvPr>
        </p:nvSpPr>
        <p:spPr>
          <a:xfrm>
            <a:off x="13994608" y="3686388"/>
            <a:ext cx="16664940" cy="18194867"/>
          </a:xfrm>
        </p:spPr>
        <p:txBody>
          <a:bodyPr rtlCol="0">
            <a:normAutofit/>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pPr lvl="0"/>
            <a:endParaRPr lang="en-US" noProof="0" smtClean="0"/>
          </a:p>
        </p:txBody>
      </p:sp>
      <p:sp>
        <p:nvSpPr>
          <p:cNvPr id="4" name="Text Placeholder 3"/>
          <p:cNvSpPr>
            <a:spLocks noGrp="1"/>
          </p:cNvSpPr>
          <p:nvPr>
            <p:ph type="body" sz="half" idx="2"/>
          </p:nvPr>
        </p:nvSpPr>
        <p:spPr>
          <a:xfrm>
            <a:off x="2267429" y="7680960"/>
            <a:ext cx="10617040" cy="14229929"/>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231025-74EF-4022-A076-D36FBF401239}" type="datetimeFigureOut">
              <a:rPr lang="en-US" altLang="en-US"/>
              <a:pPr>
                <a:defRPr/>
              </a:pPr>
              <a:t>9/4/2015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054D05-106E-4D69-8C7C-AE00B2CBB6C5}" type="slidenum">
              <a:rPr lang="en-US" altLang="en-US"/>
              <a:pPr/>
              <a:t>‹#›</a:t>
            </a:fld>
            <a:endParaRPr lang="en-US" altLang="en-US"/>
          </a:p>
        </p:txBody>
      </p:sp>
    </p:spTree>
    <p:extLst>
      <p:ext uri="{BB962C8B-B14F-4D97-AF65-F5344CB8AC3E}">
        <p14:creationId xmlns:p14="http://schemas.microsoft.com/office/powerpoint/2010/main" val="102261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5B0919-8BA9-40C2-A190-BA8F2B96727E}" type="datetimeFigureOut">
              <a:rPr lang="en-US" altLang="en-US"/>
              <a:pPr>
                <a:defRPr/>
              </a:pPr>
              <a:t>9/4/2015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8DEDF0-7825-451F-A997-CD59B7E8F5A4}" type="slidenum">
              <a:rPr lang="en-US" altLang="en-US"/>
              <a:pPr/>
              <a:t>‹#›</a:t>
            </a:fld>
            <a:endParaRPr lang="en-US" altLang="en-US"/>
          </a:p>
        </p:txBody>
      </p:sp>
    </p:spTree>
    <p:extLst>
      <p:ext uri="{BB962C8B-B14F-4D97-AF65-F5344CB8AC3E}">
        <p14:creationId xmlns:p14="http://schemas.microsoft.com/office/powerpoint/2010/main" val="118515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363133"/>
            <a:ext cx="7098030" cy="216975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63140" y="1363133"/>
            <a:ext cx="20882610" cy="216975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7797F5-DEFB-40AE-8B9A-0596237B4857}" type="datetimeFigureOut">
              <a:rPr lang="en-US" altLang="en-US"/>
              <a:pPr>
                <a:defRPr/>
              </a:pPr>
              <a:t>9/4/2015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40CFF6-AFB2-4E1E-9D80-256D17722A09}" type="slidenum">
              <a:rPr lang="en-US" altLang="en-US"/>
              <a:pPr/>
              <a:t>‹#›</a:t>
            </a:fld>
            <a:endParaRPr lang="en-US" altLang="en-US"/>
          </a:p>
        </p:txBody>
      </p:sp>
    </p:spTree>
    <p:extLst>
      <p:ext uri="{BB962C8B-B14F-4D97-AF65-F5344CB8AC3E}">
        <p14:creationId xmlns:p14="http://schemas.microsoft.com/office/powerpoint/2010/main" val="420901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4190155"/>
            <a:ext cx="24688800" cy="8913707"/>
          </a:xfrm>
        </p:spPr>
        <p:txBody>
          <a:bodyPr anchor="b"/>
          <a:lstStyle>
            <a:lvl1pPr algn="ctr">
              <a:defRPr sz="16200"/>
            </a:lvl1pPr>
          </a:lstStyle>
          <a:p>
            <a:r>
              <a:rPr lang="en-US" smtClean="0"/>
              <a:t>Click to edit Master title style</a:t>
            </a:r>
            <a:endParaRPr lang="en-US"/>
          </a:p>
        </p:txBody>
      </p:sp>
      <p:sp>
        <p:nvSpPr>
          <p:cNvPr id="3" name="Subtitle 2"/>
          <p:cNvSpPr>
            <a:spLocks noGrp="1"/>
          </p:cNvSpPr>
          <p:nvPr>
            <p:ph type="subTitle" idx="1"/>
          </p:nvPr>
        </p:nvSpPr>
        <p:spPr>
          <a:xfrm>
            <a:off x="4114800" y="13447609"/>
            <a:ext cx="24688800" cy="6181511"/>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086C21-FEFF-48A9-91EF-1BF31B45BCA9}" type="datetimeFigureOut">
              <a:rPr lang="en-US" altLang="en-US"/>
              <a:pPr>
                <a:defRPr/>
              </a:pPr>
              <a:t>9/4/2015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1BC7C0-BAF9-45D9-842A-D1655BE7A813}" type="slidenum">
              <a:rPr lang="en-US" altLang="en-US"/>
              <a:pPr/>
              <a:t>‹#›</a:t>
            </a:fld>
            <a:endParaRPr lang="en-US" altLang="en-US"/>
          </a:p>
        </p:txBody>
      </p:sp>
    </p:spTree>
    <p:extLst>
      <p:ext uri="{BB962C8B-B14F-4D97-AF65-F5344CB8AC3E}">
        <p14:creationId xmlns:p14="http://schemas.microsoft.com/office/powerpoint/2010/main" val="250725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8BC8A0-4AA2-4A63-BB62-B14A74F9EF6F}" type="datetimeFigureOut">
              <a:rPr lang="en-US" altLang="en-US"/>
              <a:pPr>
                <a:defRPr/>
              </a:pPr>
              <a:t>9/4/2015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D21402-7AB9-457D-BC6A-42E23CD11958}" type="slidenum">
              <a:rPr lang="en-US" altLang="en-US"/>
              <a:pPr/>
              <a:t>‹#›</a:t>
            </a:fld>
            <a:endParaRPr lang="en-US" altLang="en-US"/>
          </a:p>
        </p:txBody>
      </p:sp>
    </p:spTree>
    <p:extLst>
      <p:ext uri="{BB962C8B-B14F-4D97-AF65-F5344CB8AC3E}">
        <p14:creationId xmlns:p14="http://schemas.microsoft.com/office/powerpoint/2010/main" val="358283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6383024"/>
            <a:ext cx="28392120" cy="10650218"/>
          </a:xfrm>
        </p:spPr>
        <p:txBody>
          <a:bodyPr anchor="b"/>
          <a:lstStyle>
            <a:lvl1pPr>
              <a:defRPr sz="16200"/>
            </a:lvl1pPr>
          </a:lstStyle>
          <a:p>
            <a:r>
              <a:rPr lang="en-US" smtClean="0"/>
              <a:t>Click to edit Master title style</a:t>
            </a:r>
            <a:endParaRPr lang="en-US"/>
          </a:p>
        </p:txBody>
      </p:sp>
      <p:sp>
        <p:nvSpPr>
          <p:cNvPr id="3" name="Text Placeholder 2"/>
          <p:cNvSpPr>
            <a:spLocks noGrp="1"/>
          </p:cNvSpPr>
          <p:nvPr>
            <p:ph type="body" idx="1"/>
          </p:nvPr>
        </p:nvSpPr>
        <p:spPr>
          <a:xfrm>
            <a:off x="2245995" y="17133997"/>
            <a:ext cx="28392120" cy="5600698"/>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7C0B43-E919-4955-8E69-FF7CAA85B917}" type="datetimeFigureOut">
              <a:rPr lang="en-US" altLang="en-US"/>
              <a:pPr>
                <a:defRPr/>
              </a:pPr>
              <a:t>9/4/2015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81C8AD-FE44-4A5D-B90B-567D5A6B22F4}" type="slidenum">
              <a:rPr lang="en-US" altLang="en-US"/>
              <a:pPr/>
              <a:t>‹#›</a:t>
            </a:fld>
            <a:endParaRPr lang="en-US" altLang="en-US"/>
          </a:p>
        </p:txBody>
      </p:sp>
    </p:spTree>
    <p:extLst>
      <p:ext uri="{BB962C8B-B14F-4D97-AF65-F5344CB8AC3E}">
        <p14:creationId xmlns:p14="http://schemas.microsoft.com/office/powerpoint/2010/main" val="341557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63140" y="6815667"/>
            <a:ext cx="13990320" cy="1624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664940" y="6815667"/>
            <a:ext cx="13990320" cy="16244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FC1D70-CC41-4E25-BEE1-698B99C73162}" type="datetimeFigureOut">
              <a:rPr lang="en-US" altLang="en-US"/>
              <a:pPr>
                <a:defRPr/>
              </a:pPr>
              <a:t>9/4/2015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F93CCB-9CE7-48D9-BB82-B15635FAFF2C}" type="slidenum">
              <a:rPr lang="en-US" altLang="en-US"/>
              <a:pPr/>
              <a:t>‹#›</a:t>
            </a:fld>
            <a:endParaRPr lang="en-US" altLang="en-US"/>
          </a:p>
        </p:txBody>
      </p:sp>
    </p:spTree>
    <p:extLst>
      <p:ext uri="{BB962C8B-B14F-4D97-AF65-F5344CB8AC3E}">
        <p14:creationId xmlns:p14="http://schemas.microsoft.com/office/powerpoint/2010/main" val="133825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363135"/>
            <a:ext cx="28392120" cy="494876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267429" y="6276342"/>
            <a:ext cx="13926025" cy="307593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smtClean="0"/>
              <a:t>Click to edit Master text styles</a:t>
            </a:r>
          </a:p>
        </p:txBody>
      </p:sp>
      <p:sp>
        <p:nvSpPr>
          <p:cNvPr id="4" name="Content Placeholder 3"/>
          <p:cNvSpPr>
            <a:spLocks noGrp="1"/>
          </p:cNvSpPr>
          <p:nvPr>
            <p:ph sz="half" idx="2"/>
          </p:nvPr>
        </p:nvSpPr>
        <p:spPr>
          <a:xfrm>
            <a:off x="2267429" y="9352280"/>
            <a:ext cx="13926025" cy="13755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664940" y="6276342"/>
            <a:ext cx="13994608" cy="307593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smtClean="0"/>
              <a:t>Click to edit Master text styles</a:t>
            </a:r>
          </a:p>
        </p:txBody>
      </p:sp>
      <p:sp>
        <p:nvSpPr>
          <p:cNvPr id="6" name="Content Placeholder 5"/>
          <p:cNvSpPr>
            <a:spLocks noGrp="1"/>
          </p:cNvSpPr>
          <p:nvPr>
            <p:ph sz="quarter" idx="4"/>
          </p:nvPr>
        </p:nvSpPr>
        <p:spPr>
          <a:xfrm>
            <a:off x="16664940" y="9352280"/>
            <a:ext cx="13994608" cy="13755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45B0F3-9D86-4229-8BE7-145C3BA88ACD}" type="datetimeFigureOut">
              <a:rPr lang="en-US" altLang="en-US"/>
              <a:pPr>
                <a:defRPr/>
              </a:pPr>
              <a:t>9/4/2015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3B189C8-83F7-48A5-BF18-F3BB28F1AE66}" type="slidenum">
              <a:rPr lang="en-US" altLang="en-US"/>
              <a:pPr/>
              <a:t>‹#›</a:t>
            </a:fld>
            <a:endParaRPr lang="en-US" altLang="en-US"/>
          </a:p>
        </p:txBody>
      </p:sp>
    </p:spTree>
    <p:extLst>
      <p:ext uri="{BB962C8B-B14F-4D97-AF65-F5344CB8AC3E}">
        <p14:creationId xmlns:p14="http://schemas.microsoft.com/office/powerpoint/2010/main" val="252199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5AE3A1-B113-4A1F-BA6C-D079B1B05D4F}" type="datetimeFigureOut">
              <a:rPr lang="en-US" altLang="en-US"/>
              <a:pPr>
                <a:defRPr/>
              </a:pPr>
              <a:t>9/4/2015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C38759B-D7F5-4848-8741-3708C386E31C}" type="slidenum">
              <a:rPr lang="en-US" altLang="en-US"/>
              <a:pPr/>
              <a:t>‹#›</a:t>
            </a:fld>
            <a:endParaRPr lang="en-US" altLang="en-US"/>
          </a:p>
        </p:txBody>
      </p:sp>
    </p:spTree>
    <p:extLst>
      <p:ext uri="{BB962C8B-B14F-4D97-AF65-F5344CB8AC3E}">
        <p14:creationId xmlns:p14="http://schemas.microsoft.com/office/powerpoint/2010/main" val="260975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1F5B76-FD73-4CB3-A497-8155DB80504A}" type="datetimeFigureOut">
              <a:rPr lang="en-US" altLang="en-US"/>
              <a:pPr>
                <a:defRPr/>
              </a:pPr>
              <a:t>9/4/2015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F33F50E-1D99-4A90-A553-ABFCB31EA266}" type="slidenum">
              <a:rPr lang="en-US" altLang="en-US"/>
              <a:pPr/>
              <a:t>‹#›</a:t>
            </a:fld>
            <a:endParaRPr lang="en-US" altLang="en-US"/>
          </a:p>
        </p:txBody>
      </p:sp>
    </p:spTree>
    <p:extLst>
      <p:ext uri="{BB962C8B-B14F-4D97-AF65-F5344CB8AC3E}">
        <p14:creationId xmlns:p14="http://schemas.microsoft.com/office/powerpoint/2010/main" val="401893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706880"/>
            <a:ext cx="10617040" cy="5974080"/>
          </a:xfrm>
        </p:spPr>
        <p:txBody>
          <a:bodyPr anchor="b"/>
          <a:lstStyle>
            <a:lvl1pPr>
              <a:defRPr sz="8640"/>
            </a:lvl1pPr>
          </a:lstStyle>
          <a:p>
            <a:r>
              <a:rPr lang="en-US" smtClean="0"/>
              <a:t>Click to edit Master title style</a:t>
            </a:r>
            <a:endParaRPr lang="en-US"/>
          </a:p>
        </p:txBody>
      </p:sp>
      <p:sp>
        <p:nvSpPr>
          <p:cNvPr id="3" name="Content Placeholder 2"/>
          <p:cNvSpPr>
            <a:spLocks noGrp="1"/>
          </p:cNvSpPr>
          <p:nvPr>
            <p:ph idx="1"/>
          </p:nvPr>
        </p:nvSpPr>
        <p:spPr>
          <a:xfrm>
            <a:off x="13994608" y="3686388"/>
            <a:ext cx="16664940" cy="18194867"/>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67429" y="7680960"/>
            <a:ext cx="10617040" cy="14229929"/>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CD1C1A-2A8C-42B9-B60F-5FA91844FC94}" type="datetimeFigureOut">
              <a:rPr lang="en-US" altLang="en-US"/>
              <a:pPr>
                <a:defRPr/>
              </a:pPr>
              <a:t>9/4/2015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376DEB9-1D63-4488-B7D9-7C5F9181D3EE}" type="slidenum">
              <a:rPr lang="en-US" altLang="en-US"/>
              <a:pPr/>
              <a:t>‹#›</a:t>
            </a:fld>
            <a:endParaRPr lang="en-US" altLang="en-US"/>
          </a:p>
        </p:txBody>
      </p:sp>
    </p:spTree>
    <p:extLst>
      <p:ext uri="{BB962C8B-B14F-4D97-AF65-F5344CB8AC3E}">
        <p14:creationId xmlns:p14="http://schemas.microsoft.com/office/powerpoint/2010/main" val="39459482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763963"/>
            <a:ext cx="32918400" cy="796925"/>
          </a:xfrm>
          <a:prstGeom prst="rect">
            <a:avLst/>
          </a:prstGeom>
          <a:solidFill>
            <a:srgbClr val="B53443"/>
          </a:solidFill>
          <a:ln>
            <a:noFill/>
          </a:ln>
          <a:effectLst>
            <a:outerShdw blurRad="127000" dist="38100" dir="5400000" algn="t"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39" rIns="91439" anchor="ctr"/>
          <a:lstStyle/>
          <a:p>
            <a:pPr algn="ctr" eaLnBrk="1" hangingPunct="1">
              <a:defRPr/>
            </a:pPr>
            <a:endParaRPr lang="en-US" altLang="en-US">
              <a:solidFill>
                <a:srgbClr val="FFFFFF"/>
              </a:solidFill>
              <a:latin typeface="Cambria" panose="02040503050406030204" pitchFamily="18" charset="0"/>
            </a:endParaRPr>
          </a:p>
        </p:txBody>
      </p:sp>
      <p:sp>
        <p:nvSpPr>
          <p:cNvPr id="3" name="Rectangle 2"/>
          <p:cNvSpPr/>
          <p:nvPr/>
        </p:nvSpPr>
        <p:spPr>
          <a:xfrm>
            <a:off x="0" y="3527425"/>
            <a:ext cx="32918400" cy="236538"/>
          </a:xfrm>
          <a:prstGeom prst="rect">
            <a:avLst/>
          </a:prstGeom>
          <a:solidFill>
            <a:srgbClr val="FAAA47"/>
          </a:solidFill>
          <a:ln>
            <a:noFill/>
          </a:ln>
          <a:effectLst/>
        </p:spPr>
        <p:style>
          <a:lnRef idx="1">
            <a:schemeClr val="accent1"/>
          </a:lnRef>
          <a:fillRef idx="3">
            <a:schemeClr val="accent1"/>
          </a:fillRef>
          <a:effectRef idx="2">
            <a:schemeClr val="accent1"/>
          </a:effectRef>
          <a:fontRef idx="minor">
            <a:schemeClr val="lt1"/>
          </a:fontRef>
        </p:style>
        <p:txBody>
          <a:bodyPr lIns="91439" rIns="91439" anchor="ctr"/>
          <a:lstStyle/>
          <a:p>
            <a:pPr algn="ctr" defTabSz="1672015" eaLnBrk="1" hangingPunct="1">
              <a:defRPr/>
            </a:pPr>
            <a:endParaRPr lang="en-US"/>
          </a:p>
        </p:txBody>
      </p:sp>
      <p:sp>
        <p:nvSpPr>
          <p:cNvPr id="7" name="Rectangle 6"/>
          <p:cNvSpPr/>
          <p:nvPr/>
        </p:nvSpPr>
        <p:spPr>
          <a:xfrm>
            <a:off x="0" y="0"/>
            <a:ext cx="32918400" cy="3527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9" rIns="91439" anchor="ctr"/>
          <a:lstStyle/>
          <a:p>
            <a:pPr algn="ctr" defTabSz="1672015"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28" r:id="rId1"/>
  </p:sldLayoutIdLst>
  <p:txStyles>
    <p:titleStyle>
      <a:lvl1pPr algn="ctr" defTabSz="1671638" rtl="0" eaLnBrk="0" fontAlgn="base" hangingPunct="0">
        <a:spcBef>
          <a:spcPct val="0"/>
        </a:spcBef>
        <a:spcAft>
          <a:spcPct val="0"/>
        </a:spcAft>
        <a:defRPr sz="16100" kern="1200">
          <a:solidFill>
            <a:schemeClr val="tx1"/>
          </a:solidFill>
          <a:latin typeface="+mj-lt"/>
          <a:ea typeface="ＭＳ Ｐゴシック" pitchFamily="-111" charset="-128"/>
          <a:cs typeface="ＭＳ Ｐゴシック" pitchFamily="-111" charset="-128"/>
        </a:defRPr>
      </a:lvl1pPr>
      <a:lvl2pPr algn="ctr" defTabSz="1671638" rtl="0" eaLnBrk="0" fontAlgn="base" hangingPunct="0">
        <a:spcBef>
          <a:spcPct val="0"/>
        </a:spcBef>
        <a:spcAft>
          <a:spcPct val="0"/>
        </a:spcAft>
        <a:defRPr sz="16100">
          <a:solidFill>
            <a:schemeClr val="tx1"/>
          </a:solidFill>
          <a:latin typeface="Cambria" panose="02040503050406030204" pitchFamily="18" charset="0"/>
          <a:ea typeface="ＭＳ Ｐゴシック" pitchFamily="-111" charset="-128"/>
          <a:cs typeface="ＭＳ Ｐゴシック" pitchFamily="-111" charset="-128"/>
        </a:defRPr>
      </a:lvl2pPr>
      <a:lvl3pPr algn="ctr" defTabSz="1671638" rtl="0" eaLnBrk="0" fontAlgn="base" hangingPunct="0">
        <a:spcBef>
          <a:spcPct val="0"/>
        </a:spcBef>
        <a:spcAft>
          <a:spcPct val="0"/>
        </a:spcAft>
        <a:defRPr sz="16100">
          <a:solidFill>
            <a:schemeClr val="tx1"/>
          </a:solidFill>
          <a:latin typeface="Cambria" panose="02040503050406030204" pitchFamily="18" charset="0"/>
          <a:ea typeface="ＭＳ Ｐゴシック" pitchFamily="-111" charset="-128"/>
          <a:cs typeface="ＭＳ Ｐゴシック" pitchFamily="-111" charset="-128"/>
        </a:defRPr>
      </a:lvl3pPr>
      <a:lvl4pPr algn="ctr" defTabSz="1671638" rtl="0" eaLnBrk="0" fontAlgn="base" hangingPunct="0">
        <a:spcBef>
          <a:spcPct val="0"/>
        </a:spcBef>
        <a:spcAft>
          <a:spcPct val="0"/>
        </a:spcAft>
        <a:defRPr sz="16100">
          <a:solidFill>
            <a:schemeClr val="tx1"/>
          </a:solidFill>
          <a:latin typeface="Cambria" panose="02040503050406030204" pitchFamily="18" charset="0"/>
          <a:ea typeface="ＭＳ Ｐゴシック" pitchFamily="-111" charset="-128"/>
          <a:cs typeface="ＭＳ Ｐゴシック" pitchFamily="-111" charset="-128"/>
        </a:defRPr>
      </a:lvl4pPr>
      <a:lvl5pPr algn="ctr" defTabSz="1671638" rtl="0" eaLnBrk="0" fontAlgn="base" hangingPunct="0">
        <a:spcBef>
          <a:spcPct val="0"/>
        </a:spcBef>
        <a:spcAft>
          <a:spcPct val="0"/>
        </a:spcAft>
        <a:defRPr sz="16100">
          <a:solidFill>
            <a:schemeClr val="tx1"/>
          </a:solidFill>
          <a:latin typeface="Cambria" panose="02040503050406030204" pitchFamily="18" charset="0"/>
          <a:ea typeface="ＭＳ Ｐゴシック" pitchFamily="-111" charset="-128"/>
          <a:cs typeface="ＭＳ Ｐゴシック" pitchFamily="-111" charset="-128"/>
        </a:defRPr>
      </a:lvl5pPr>
      <a:lvl6pPr marL="1672015" algn="ctr" defTabSz="1672015" rtl="0" eaLnBrk="1" fontAlgn="base" hangingPunct="1">
        <a:spcBef>
          <a:spcPct val="0"/>
        </a:spcBef>
        <a:spcAft>
          <a:spcPct val="0"/>
        </a:spcAft>
        <a:defRPr sz="16100">
          <a:solidFill>
            <a:schemeClr val="tx1"/>
          </a:solidFill>
          <a:latin typeface="Calibri" pitchFamily="-111" charset="0"/>
          <a:ea typeface="ＭＳ Ｐゴシック" pitchFamily="-111" charset="-128"/>
          <a:cs typeface="ＭＳ Ｐゴシック" pitchFamily="-111" charset="-128"/>
        </a:defRPr>
      </a:lvl6pPr>
      <a:lvl7pPr marL="3344031" algn="ctr" defTabSz="1672015" rtl="0" eaLnBrk="1" fontAlgn="base" hangingPunct="1">
        <a:spcBef>
          <a:spcPct val="0"/>
        </a:spcBef>
        <a:spcAft>
          <a:spcPct val="0"/>
        </a:spcAft>
        <a:defRPr sz="16100">
          <a:solidFill>
            <a:schemeClr val="tx1"/>
          </a:solidFill>
          <a:latin typeface="Calibri" pitchFamily="-111" charset="0"/>
          <a:ea typeface="ＭＳ Ｐゴシック" pitchFamily="-111" charset="-128"/>
          <a:cs typeface="ＭＳ Ｐゴシック" pitchFamily="-111" charset="-128"/>
        </a:defRPr>
      </a:lvl7pPr>
      <a:lvl8pPr marL="5016046" algn="ctr" defTabSz="1672015" rtl="0" eaLnBrk="1" fontAlgn="base" hangingPunct="1">
        <a:spcBef>
          <a:spcPct val="0"/>
        </a:spcBef>
        <a:spcAft>
          <a:spcPct val="0"/>
        </a:spcAft>
        <a:defRPr sz="16100">
          <a:solidFill>
            <a:schemeClr val="tx1"/>
          </a:solidFill>
          <a:latin typeface="Calibri" pitchFamily="-111" charset="0"/>
          <a:ea typeface="ＭＳ Ｐゴシック" pitchFamily="-111" charset="-128"/>
          <a:cs typeface="ＭＳ Ｐゴシック" pitchFamily="-111" charset="-128"/>
        </a:defRPr>
      </a:lvl8pPr>
      <a:lvl9pPr marL="6688063" algn="ctr" defTabSz="1672015" rtl="0" eaLnBrk="1" fontAlgn="base" hangingPunct="1">
        <a:spcBef>
          <a:spcPct val="0"/>
        </a:spcBef>
        <a:spcAft>
          <a:spcPct val="0"/>
        </a:spcAft>
        <a:defRPr sz="16100">
          <a:solidFill>
            <a:schemeClr val="tx1"/>
          </a:solidFill>
          <a:latin typeface="Calibri" pitchFamily="-111" charset="0"/>
          <a:ea typeface="ＭＳ Ｐゴシック" pitchFamily="-111" charset="-128"/>
          <a:cs typeface="ＭＳ Ｐゴシック" pitchFamily="-111" charset="-128"/>
        </a:defRPr>
      </a:lvl9pPr>
    </p:titleStyle>
    <p:bodyStyle>
      <a:lvl1pPr marL="1252538" indent="-1252538" algn="l" defTabSz="1671638" rtl="0" eaLnBrk="0" fontAlgn="base" hangingPunct="0">
        <a:spcBef>
          <a:spcPct val="20000"/>
        </a:spcBef>
        <a:spcAft>
          <a:spcPct val="0"/>
        </a:spcAft>
        <a:buFont typeface="Arial" pitchFamily="34" charset="0"/>
        <a:buChar char="•"/>
        <a:defRPr sz="11700" kern="1200">
          <a:solidFill>
            <a:schemeClr val="tx1"/>
          </a:solidFill>
          <a:latin typeface="+mn-lt"/>
          <a:ea typeface="ＭＳ Ｐゴシック" pitchFamily="-111" charset="-128"/>
          <a:cs typeface="ＭＳ Ｐゴシック" pitchFamily="-111" charset="-128"/>
        </a:defRPr>
      </a:lvl1pPr>
      <a:lvl2pPr marL="2716213" indent="-1044575" algn="l" defTabSz="1671638" rtl="0" eaLnBrk="0" fontAlgn="base" hangingPunct="0">
        <a:spcBef>
          <a:spcPct val="20000"/>
        </a:spcBef>
        <a:spcAft>
          <a:spcPct val="0"/>
        </a:spcAft>
        <a:buFont typeface="Arial" pitchFamily="34" charset="0"/>
        <a:buChar char="–"/>
        <a:defRPr sz="10200" kern="1200">
          <a:solidFill>
            <a:schemeClr val="tx1"/>
          </a:solidFill>
          <a:latin typeface="+mn-lt"/>
          <a:ea typeface="ＭＳ Ｐゴシック" pitchFamily="-111" charset="-128"/>
          <a:cs typeface="+mn-cs"/>
        </a:defRPr>
      </a:lvl2pPr>
      <a:lvl3pPr marL="4179888" indent="-835025" algn="l" defTabSz="1671638" rtl="0" eaLnBrk="0" fontAlgn="base" hangingPunct="0">
        <a:spcBef>
          <a:spcPct val="20000"/>
        </a:spcBef>
        <a:spcAft>
          <a:spcPct val="0"/>
        </a:spcAft>
        <a:buFont typeface="Arial" pitchFamily="34" charset="0"/>
        <a:buChar char="•"/>
        <a:defRPr sz="8800" kern="1200">
          <a:solidFill>
            <a:schemeClr val="tx1"/>
          </a:solidFill>
          <a:latin typeface="+mn-lt"/>
          <a:ea typeface="ＭＳ Ｐゴシック" pitchFamily="-111" charset="-128"/>
          <a:cs typeface="+mn-cs"/>
        </a:defRPr>
      </a:lvl3pPr>
      <a:lvl4pPr marL="5851525" indent="-835025" algn="l" defTabSz="1671638" rtl="0" eaLnBrk="0" fontAlgn="base" hangingPunct="0">
        <a:spcBef>
          <a:spcPct val="20000"/>
        </a:spcBef>
        <a:spcAft>
          <a:spcPct val="0"/>
        </a:spcAft>
        <a:buFont typeface="Arial" pitchFamily="34" charset="0"/>
        <a:buChar char="–"/>
        <a:defRPr sz="7300" kern="1200">
          <a:solidFill>
            <a:schemeClr val="tx1"/>
          </a:solidFill>
          <a:latin typeface="+mn-lt"/>
          <a:ea typeface="ＭＳ Ｐゴシック" pitchFamily="-111" charset="-128"/>
          <a:cs typeface="+mn-cs"/>
        </a:defRPr>
      </a:lvl4pPr>
      <a:lvl5pPr marL="7523163" indent="-835025" algn="l" defTabSz="1671638" rtl="0" eaLnBrk="0" fontAlgn="base" hangingPunct="0">
        <a:spcBef>
          <a:spcPct val="20000"/>
        </a:spcBef>
        <a:spcAft>
          <a:spcPct val="0"/>
        </a:spcAft>
        <a:buFont typeface="Arial" pitchFamily="34" charset="0"/>
        <a:buChar char="»"/>
        <a:defRPr sz="7300" kern="1200">
          <a:solidFill>
            <a:schemeClr val="tx1"/>
          </a:solidFill>
          <a:latin typeface="+mn-lt"/>
          <a:ea typeface="ＭＳ Ｐゴシック" pitchFamily="-111" charset="-128"/>
          <a:cs typeface="+mn-cs"/>
        </a:defRPr>
      </a:lvl5pPr>
      <a:lvl6pPr marL="9196087" indent="-836008" algn="l" defTabSz="1672015" rtl="0" eaLnBrk="1" latinLnBrk="0" hangingPunct="1">
        <a:spcBef>
          <a:spcPct val="20000"/>
        </a:spcBef>
        <a:buFont typeface="Arial"/>
        <a:buChar char="•"/>
        <a:defRPr sz="7300" kern="1200">
          <a:solidFill>
            <a:schemeClr val="tx1"/>
          </a:solidFill>
          <a:latin typeface="+mn-lt"/>
          <a:ea typeface="+mn-ea"/>
          <a:cs typeface="+mn-cs"/>
        </a:defRPr>
      </a:lvl6pPr>
      <a:lvl7pPr marL="10868102" indent="-836008" algn="l" defTabSz="1672015" rtl="0" eaLnBrk="1" latinLnBrk="0" hangingPunct="1">
        <a:spcBef>
          <a:spcPct val="20000"/>
        </a:spcBef>
        <a:buFont typeface="Arial"/>
        <a:buChar char="•"/>
        <a:defRPr sz="7300" kern="1200">
          <a:solidFill>
            <a:schemeClr val="tx1"/>
          </a:solidFill>
          <a:latin typeface="+mn-lt"/>
          <a:ea typeface="+mn-ea"/>
          <a:cs typeface="+mn-cs"/>
        </a:defRPr>
      </a:lvl7pPr>
      <a:lvl8pPr marL="12540117" indent="-836008" algn="l" defTabSz="1672015" rtl="0" eaLnBrk="1" latinLnBrk="0" hangingPunct="1">
        <a:spcBef>
          <a:spcPct val="20000"/>
        </a:spcBef>
        <a:buFont typeface="Arial"/>
        <a:buChar char="•"/>
        <a:defRPr sz="7300" kern="1200">
          <a:solidFill>
            <a:schemeClr val="tx1"/>
          </a:solidFill>
          <a:latin typeface="+mn-lt"/>
          <a:ea typeface="+mn-ea"/>
          <a:cs typeface="+mn-cs"/>
        </a:defRPr>
      </a:lvl8pPr>
      <a:lvl9pPr marL="14212133" indent="-836008" algn="l" defTabSz="1672015"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15" rtl="0" eaLnBrk="1" latinLnBrk="0" hangingPunct="1">
        <a:defRPr sz="6600" kern="1200">
          <a:solidFill>
            <a:schemeClr val="tx1"/>
          </a:solidFill>
          <a:latin typeface="+mn-lt"/>
          <a:ea typeface="+mn-ea"/>
          <a:cs typeface="+mn-cs"/>
        </a:defRPr>
      </a:lvl1pPr>
      <a:lvl2pPr marL="1672015" algn="l" defTabSz="1672015" rtl="0" eaLnBrk="1" latinLnBrk="0" hangingPunct="1">
        <a:defRPr sz="6600" kern="1200">
          <a:solidFill>
            <a:schemeClr val="tx1"/>
          </a:solidFill>
          <a:latin typeface="+mn-lt"/>
          <a:ea typeface="+mn-ea"/>
          <a:cs typeface="+mn-cs"/>
        </a:defRPr>
      </a:lvl2pPr>
      <a:lvl3pPr marL="3344031" algn="l" defTabSz="1672015" rtl="0" eaLnBrk="1" latinLnBrk="0" hangingPunct="1">
        <a:defRPr sz="6600" kern="1200">
          <a:solidFill>
            <a:schemeClr val="tx1"/>
          </a:solidFill>
          <a:latin typeface="+mn-lt"/>
          <a:ea typeface="+mn-ea"/>
          <a:cs typeface="+mn-cs"/>
        </a:defRPr>
      </a:lvl3pPr>
      <a:lvl4pPr marL="5016046" algn="l" defTabSz="1672015" rtl="0" eaLnBrk="1" latinLnBrk="0" hangingPunct="1">
        <a:defRPr sz="6600" kern="1200">
          <a:solidFill>
            <a:schemeClr val="tx1"/>
          </a:solidFill>
          <a:latin typeface="+mn-lt"/>
          <a:ea typeface="+mn-ea"/>
          <a:cs typeface="+mn-cs"/>
        </a:defRPr>
      </a:lvl4pPr>
      <a:lvl5pPr marL="6688063" algn="l" defTabSz="1672015" rtl="0" eaLnBrk="1" latinLnBrk="0" hangingPunct="1">
        <a:defRPr sz="6600" kern="1200">
          <a:solidFill>
            <a:schemeClr val="tx1"/>
          </a:solidFill>
          <a:latin typeface="+mn-lt"/>
          <a:ea typeface="+mn-ea"/>
          <a:cs typeface="+mn-cs"/>
        </a:defRPr>
      </a:lvl5pPr>
      <a:lvl6pPr marL="8360079" algn="l" defTabSz="1672015" rtl="0" eaLnBrk="1" latinLnBrk="0" hangingPunct="1">
        <a:defRPr sz="6600" kern="1200">
          <a:solidFill>
            <a:schemeClr val="tx1"/>
          </a:solidFill>
          <a:latin typeface="+mn-lt"/>
          <a:ea typeface="+mn-ea"/>
          <a:cs typeface="+mn-cs"/>
        </a:defRPr>
      </a:lvl6pPr>
      <a:lvl7pPr marL="10032094" algn="l" defTabSz="1672015" rtl="0" eaLnBrk="1" latinLnBrk="0" hangingPunct="1">
        <a:defRPr sz="6600" kern="1200">
          <a:solidFill>
            <a:schemeClr val="tx1"/>
          </a:solidFill>
          <a:latin typeface="+mn-lt"/>
          <a:ea typeface="+mn-ea"/>
          <a:cs typeface="+mn-cs"/>
        </a:defRPr>
      </a:lvl7pPr>
      <a:lvl8pPr marL="11704110" algn="l" defTabSz="1672015" rtl="0" eaLnBrk="1" latinLnBrk="0" hangingPunct="1">
        <a:defRPr sz="6600" kern="1200">
          <a:solidFill>
            <a:schemeClr val="tx1"/>
          </a:solidFill>
          <a:latin typeface="+mn-lt"/>
          <a:ea typeface="+mn-ea"/>
          <a:cs typeface="+mn-cs"/>
        </a:defRPr>
      </a:lvl8pPr>
      <a:lvl9pPr marL="13376125" algn="l" defTabSz="1672015" rtl="0" eaLnBrk="1" latinLnBrk="0" hangingPunct="1">
        <a:defRPr sz="6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63775" y="1363663"/>
            <a:ext cx="28390850"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263775" y="6815138"/>
            <a:ext cx="28390850" cy="162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263775" y="23729950"/>
            <a:ext cx="7405688" cy="1363663"/>
          </a:xfrm>
          <a:prstGeom prst="rect">
            <a:avLst/>
          </a:prstGeom>
        </p:spPr>
        <p:txBody>
          <a:bodyPr vert="horz" wrap="square" lIns="91440" tIns="45720" rIns="91440" bIns="45720" numCol="1" anchor="ctr" anchorCtr="0" compatLnSpc="1">
            <a:prstTxWarp prst="textNoShape">
              <a:avLst/>
            </a:prstTxWarp>
          </a:bodyPr>
          <a:lstStyle>
            <a:lvl1pPr eaLnBrk="1" hangingPunct="1">
              <a:defRPr sz="3200">
                <a:solidFill>
                  <a:srgbClr val="898989"/>
                </a:solidFill>
                <a:latin typeface="Arial" charset="0"/>
                <a:ea typeface="ＭＳ Ｐゴシック" charset="-128"/>
              </a:defRPr>
            </a:lvl1pPr>
          </a:lstStyle>
          <a:p>
            <a:pPr>
              <a:defRPr/>
            </a:pPr>
            <a:fld id="{21AD402C-EE2C-46B4-894C-10832BAD6704}" type="datetimeFigureOut">
              <a:rPr lang="en-US" altLang="en-US"/>
              <a:pPr>
                <a:defRPr/>
              </a:pPr>
              <a:t>9/4/2015</a:t>
            </a:fld>
            <a:endParaRPr lang="en-US" altLang="en-US"/>
          </a:p>
        </p:txBody>
      </p:sp>
      <p:sp>
        <p:nvSpPr>
          <p:cNvPr id="5" name="Footer Placeholder 4"/>
          <p:cNvSpPr>
            <a:spLocks noGrp="1"/>
          </p:cNvSpPr>
          <p:nvPr>
            <p:ph type="ftr" sz="quarter" idx="3"/>
          </p:nvPr>
        </p:nvSpPr>
        <p:spPr>
          <a:xfrm>
            <a:off x="10904538" y="23729950"/>
            <a:ext cx="11109325" cy="1363663"/>
          </a:xfrm>
          <a:prstGeom prst="rect">
            <a:avLst/>
          </a:prstGeom>
        </p:spPr>
        <p:txBody>
          <a:bodyPr vert="horz" lIns="91440" tIns="45720" rIns="91440" bIns="45720" rtlCol="0" anchor="ctr"/>
          <a:lstStyle>
            <a:lvl1pPr algn="ctr" eaLnBrk="1" hangingPunct="1">
              <a:defRPr sz="3240">
                <a:solidFill>
                  <a:schemeClr val="tx1">
                    <a:tint val="75000"/>
                  </a:schemeClr>
                </a:solidFill>
                <a:latin typeface="Arial" panose="020B0604020202020204"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23248938" y="23729950"/>
            <a:ext cx="7405687" cy="136366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200">
                <a:solidFill>
                  <a:srgbClr val="898989"/>
                </a:solidFill>
              </a:defRPr>
            </a:lvl1pPr>
          </a:lstStyle>
          <a:p>
            <a:fld id="{4F102ADF-93B4-48EE-A975-C53CFC1EDA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2468563" rtl="0" eaLnBrk="0" fontAlgn="base" hangingPunct="0">
        <a:lnSpc>
          <a:spcPct val="90000"/>
        </a:lnSpc>
        <a:spcBef>
          <a:spcPct val="0"/>
        </a:spcBef>
        <a:spcAft>
          <a:spcPct val="0"/>
        </a:spcAft>
        <a:defRPr sz="11800" kern="1200">
          <a:solidFill>
            <a:schemeClr val="tx1"/>
          </a:solidFill>
          <a:latin typeface="+mj-lt"/>
          <a:ea typeface="ＭＳ Ｐゴシック" charset="0"/>
          <a:cs typeface="+mj-cs"/>
        </a:defRPr>
      </a:lvl1pPr>
      <a:lvl2pPr algn="l" defTabSz="2468563" rtl="0" eaLnBrk="0" fontAlgn="base" hangingPunct="0">
        <a:lnSpc>
          <a:spcPct val="90000"/>
        </a:lnSpc>
        <a:spcBef>
          <a:spcPct val="0"/>
        </a:spcBef>
        <a:spcAft>
          <a:spcPct val="0"/>
        </a:spcAft>
        <a:defRPr sz="11800">
          <a:solidFill>
            <a:schemeClr val="tx1"/>
          </a:solidFill>
          <a:latin typeface="Calibri Light" charset="0"/>
          <a:ea typeface="ＭＳ Ｐゴシック" charset="0"/>
        </a:defRPr>
      </a:lvl2pPr>
      <a:lvl3pPr algn="l" defTabSz="2468563" rtl="0" eaLnBrk="0" fontAlgn="base" hangingPunct="0">
        <a:lnSpc>
          <a:spcPct val="90000"/>
        </a:lnSpc>
        <a:spcBef>
          <a:spcPct val="0"/>
        </a:spcBef>
        <a:spcAft>
          <a:spcPct val="0"/>
        </a:spcAft>
        <a:defRPr sz="11800">
          <a:solidFill>
            <a:schemeClr val="tx1"/>
          </a:solidFill>
          <a:latin typeface="Calibri Light" charset="0"/>
          <a:ea typeface="ＭＳ Ｐゴシック" charset="0"/>
        </a:defRPr>
      </a:lvl3pPr>
      <a:lvl4pPr algn="l" defTabSz="2468563" rtl="0" eaLnBrk="0" fontAlgn="base" hangingPunct="0">
        <a:lnSpc>
          <a:spcPct val="90000"/>
        </a:lnSpc>
        <a:spcBef>
          <a:spcPct val="0"/>
        </a:spcBef>
        <a:spcAft>
          <a:spcPct val="0"/>
        </a:spcAft>
        <a:defRPr sz="11800">
          <a:solidFill>
            <a:schemeClr val="tx1"/>
          </a:solidFill>
          <a:latin typeface="Calibri Light" charset="0"/>
          <a:ea typeface="ＭＳ Ｐゴシック" charset="0"/>
        </a:defRPr>
      </a:lvl4pPr>
      <a:lvl5pPr algn="l" defTabSz="2468563" rtl="0" eaLnBrk="0" fontAlgn="base" hangingPunct="0">
        <a:lnSpc>
          <a:spcPct val="90000"/>
        </a:lnSpc>
        <a:spcBef>
          <a:spcPct val="0"/>
        </a:spcBef>
        <a:spcAft>
          <a:spcPct val="0"/>
        </a:spcAft>
        <a:defRPr sz="11800">
          <a:solidFill>
            <a:schemeClr val="tx1"/>
          </a:solidFill>
          <a:latin typeface="Calibri Light" charset="0"/>
          <a:ea typeface="ＭＳ Ｐゴシック" charset="0"/>
        </a:defRPr>
      </a:lvl5pPr>
      <a:lvl6pPr marL="457200" algn="l" defTabSz="2468563" rtl="0" fontAlgn="base">
        <a:lnSpc>
          <a:spcPct val="90000"/>
        </a:lnSpc>
        <a:spcBef>
          <a:spcPct val="0"/>
        </a:spcBef>
        <a:spcAft>
          <a:spcPct val="0"/>
        </a:spcAft>
        <a:defRPr sz="11800">
          <a:solidFill>
            <a:schemeClr val="tx1"/>
          </a:solidFill>
          <a:latin typeface="Calibri Light" charset="0"/>
        </a:defRPr>
      </a:lvl6pPr>
      <a:lvl7pPr marL="914400" algn="l" defTabSz="2468563" rtl="0" fontAlgn="base">
        <a:lnSpc>
          <a:spcPct val="90000"/>
        </a:lnSpc>
        <a:spcBef>
          <a:spcPct val="0"/>
        </a:spcBef>
        <a:spcAft>
          <a:spcPct val="0"/>
        </a:spcAft>
        <a:defRPr sz="11800">
          <a:solidFill>
            <a:schemeClr val="tx1"/>
          </a:solidFill>
          <a:latin typeface="Calibri Light" charset="0"/>
        </a:defRPr>
      </a:lvl7pPr>
      <a:lvl8pPr marL="1371600" algn="l" defTabSz="2468563" rtl="0" fontAlgn="base">
        <a:lnSpc>
          <a:spcPct val="90000"/>
        </a:lnSpc>
        <a:spcBef>
          <a:spcPct val="0"/>
        </a:spcBef>
        <a:spcAft>
          <a:spcPct val="0"/>
        </a:spcAft>
        <a:defRPr sz="11800">
          <a:solidFill>
            <a:schemeClr val="tx1"/>
          </a:solidFill>
          <a:latin typeface="Calibri Light" charset="0"/>
        </a:defRPr>
      </a:lvl8pPr>
      <a:lvl9pPr marL="1828800" algn="l" defTabSz="2468563" rtl="0" fontAlgn="base">
        <a:lnSpc>
          <a:spcPct val="90000"/>
        </a:lnSpc>
        <a:spcBef>
          <a:spcPct val="0"/>
        </a:spcBef>
        <a:spcAft>
          <a:spcPct val="0"/>
        </a:spcAft>
        <a:defRPr sz="11800">
          <a:solidFill>
            <a:schemeClr val="tx1"/>
          </a:solidFill>
          <a:latin typeface="Calibri Light" charset="0"/>
        </a:defRPr>
      </a:lvl9pPr>
    </p:titleStyle>
    <p:bodyStyle>
      <a:lvl1pPr marL="615950" indent="-615950" algn="l" defTabSz="2468563" rtl="0" eaLnBrk="0" fontAlgn="base" hangingPunct="0">
        <a:lnSpc>
          <a:spcPct val="90000"/>
        </a:lnSpc>
        <a:spcBef>
          <a:spcPts val="2700"/>
        </a:spcBef>
        <a:spcAft>
          <a:spcPct val="0"/>
        </a:spcAft>
        <a:buFont typeface="Arial" pitchFamily="34" charset="0"/>
        <a:buChar char="•"/>
        <a:defRPr sz="7500" kern="1200">
          <a:solidFill>
            <a:schemeClr val="tx1"/>
          </a:solidFill>
          <a:latin typeface="+mn-lt"/>
          <a:ea typeface="ＭＳ Ｐゴシック" charset="0"/>
          <a:cs typeface="+mn-cs"/>
        </a:defRPr>
      </a:lvl1pPr>
      <a:lvl2pPr marL="1851025" indent="-615950" algn="l" defTabSz="2468563" rtl="0" eaLnBrk="0" fontAlgn="base" hangingPunct="0">
        <a:lnSpc>
          <a:spcPct val="90000"/>
        </a:lnSpc>
        <a:spcBef>
          <a:spcPts val="1350"/>
        </a:spcBef>
        <a:spcAft>
          <a:spcPct val="0"/>
        </a:spcAft>
        <a:buFont typeface="Arial" pitchFamily="34" charset="0"/>
        <a:buChar char="•"/>
        <a:defRPr sz="6400" kern="1200">
          <a:solidFill>
            <a:schemeClr val="tx1"/>
          </a:solidFill>
          <a:latin typeface="+mn-lt"/>
          <a:ea typeface="ＭＳ Ｐゴシック" charset="0"/>
          <a:cs typeface="+mn-cs"/>
        </a:defRPr>
      </a:lvl2pPr>
      <a:lvl3pPr marL="3086100" indent="-615950" algn="l" defTabSz="2468563" rtl="0" eaLnBrk="0" fontAlgn="base" hangingPunct="0">
        <a:lnSpc>
          <a:spcPct val="90000"/>
        </a:lnSpc>
        <a:spcBef>
          <a:spcPts val="1350"/>
        </a:spcBef>
        <a:spcAft>
          <a:spcPct val="0"/>
        </a:spcAft>
        <a:buFont typeface="Arial" pitchFamily="34" charset="0"/>
        <a:buChar char="•"/>
        <a:defRPr sz="5400" kern="1200">
          <a:solidFill>
            <a:schemeClr val="tx1"/>
          </a:solidFill>
          <a:latin typeface="+mn-lt"/>
          <a:ea typeface="ＭＳ Ｐゴシック" charset="0"/>
          <a:cs typeface="+mn-cs"/>
        </a:defRPr>
      </a:lvl3pPr>
      <a:lvl4pPr marL="4319588" indent="-615950" algn="l" defTabSz="2468563" rtl="0" eaLnBrk="0" fontAlgn="base" hangingPunct="0">
        <a:lnSpc>
          <a:spcPct val="90000"/>
        </a:lnSpc>
        <a:spcBef>
          <a:spcPts val="1350"/>
        </a:spcBef>
        <a:spcAft>
          <a:spcPct val="0"/>
        </a:spcAft>
        <a:buFont typeface="Arial" pitchFamily="34" charset="0"/>
        <a:buChar char="•"/>
        <a:defRPr sz="4800" kern="1200">
          <a:solidFill>
            <a:schemeClr val="tx1"/>
          </a:solidFill>
          <a:latin typeface="+mn-lt"/>
          <a:ea typeface="ＭＳ Ｐゴシック" charset="0"/>
          <a:cs typeface="+mn-cs"/>
        </a:defRPr>
      </a:lvl4pPr>
      <a:lvl5pPr marL="5554663" indent="-615950" algn="l" defTabSz="2468563" rtl="0" eaLnBrk="0" fontAlgn="base" hangingPunct="0">
        <a:lnSpc>
          <a:spcPct val="90000"/>
        </a:lnSpc>
        <a:spcBef>
          <a:spcPts val="1350"/>
        </a:spcBef>
        <a:spcAft>
          <a:spcPct val="0"/>
        </a:spcAft>
        <a:buFont typeface="Arial" pitchFamily="34" charset="0"/>
        <a:buChar char="•"/>
        <a:defRPr sz="4800" kern="1200">
          <a:solidFill>
            <a:schemeClr val="tx1"/>
          </a:solidFill>
          <a:latin typeface="+mn-lt"/>
          <a:ea typeface="ＭＳ Ｐゴシック" charset="0"/>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tiff"/><Relationship Id="rId3" Type="http://schemas.openxmlformats.org/officeDocument/2006/relationships/image" Target="../media/image1.png"/><Relationship Id="rId7" Type="http://schemas.openxmlformats.org/officeDocument/2006/relationships/hyperlink" Target="https://library.e.abb.com/public/d7e12bca36dfaa02c1257850005821b5/ROB0208EN_A_FlexGripper%20Clamp%20data%20sheet_final.pdf"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library.e.abb.com/public/95c9da16ac8a4d92c1257838002bf7ef/ROB0206EN_A_IRB%20460%20data%20sheet.pdf" TargetMode="External"/><Relationship Id="rId11" Type="http://schemas.openxmlformats.org/officeDocument/2006/relationships/image" Target="../media/image7.jpeg"/><Relationship Id="rId5" Type="http://schemas.openxmlformats.org/officeDocument/2006/relationships/image" Target="../media/image3.png"/><Relationship Id="rId1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http://www.pacificcan.com/en/images/top2.jpg"/>
          <p:cNvPicPr>
            <a:picLocks noChangeAspect="1" noChangeArrowheads="1"/>
          </p:cNvPicPr>
          <p:nvPr/>
        </p:nvPicPr>
        <p:blipFill>
          <a:blip r:embed="rId3">
            <a:extLst>
              <a:ext uri="{28A0092B-C50C-407E-A947-70E740481C1C}">
                <a14:useLocalDpi xmlns:a14="http://schemas.microsoft.com/office/drawing/2010/main" val="0"/>
              </a:ext>
            </a:extLst>
          </a:blip>
          <a:srcRect r="78841"/>
          <a:stretch>
            <a:fillRect/>
          </a:stretch>
        </p:blipFill>
        <p:spPr bwMode="auto">
          <a:xfrm>
            <a:off x="14795423" y="-1122582"/>
            <a:ext cx="1457642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46"/>
          <p:cNvSpPr/>
          <p:nvPr/>
        </p:nvSpPr>
        <p:spPr>
          <a:xfrm>
            <a:off x="11274625" y="4786001"/>
            <a:ext cx="21358024" cy="9962073"/>
          </a:xfrm>
          <a:prstGeom prst="roundRect">
            <a:avLst>
              <a:gd name="adj" fmla="val 7775"/>
            </a:avLst>
          </a:prstGeom>
          <a:solidFill>
            <a:schemeClr val="accent1">
              <a:alpha val="8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ounded Rectangle 49"/>
          <p:cNvSpPr/>
          <p:nvPr/>
        </p:nvSpPr>
        <p:spPr>
          <a:xfrm>
            <a:off x="23412449" y="20878800"/>
            <a:ext cx="9220200" cy="4310494"/>
          </a:xfrm>
          <a:prstGeom prst="roundRect">
            <a:avLst/>
          </a:prstGeom>
          <a:solidFill>
            <a:schemeClr val="accent1">
              <a:alpha val="8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ounded Rectangle 41"/>
          <p:cNvSpPr/>
          <p:nvPr/>
        </p:nvSpPr>
        <p:spPr>
          <a:xfrm>
            <a:off x="368298" y="20304125"/>
            <a:ext cx="10684670" cy="4885169"/>
          </a:xfrm>
          <a:prstGeom prst="roundRect">
            <a:avLst/>
          </a:prstGeom>
          <a:solidFill>
            <a:schemeClr val="accent1">
              <a:alpha val="8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ounded Rectangle 37"/>
          <p:cNvSpPr/>
          <p:nvPr/>
        </p:nvSpPr>
        <p:spPr>
          <a:xfrm>
            <a:off x="368297" y="9944099"/>
            <a:ext cx="10684093" cy="10296631"/>
          </a:xfrm>
          <a:prstGeom prst="roundRect">
            <a:avLst>
              <a:gd name="adj" fmla="val 7775"/>
            </a:avLst>
          </a:prstGeom>
          <a:solidFill>
            <a:schemeClr val="accent1">
              <a:alpha val="8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368297" y="4864053"/>
            <a:ext cx="10684094" cy="4902984"/>
          </a:xfrm>
          <a:prstGeom prst="roundRect">
            <a:avLst/>
          </a:prstGeom>
          <a:solidFill>
            <a:schemeClr val="accent1">
              <a:alpha val="8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1" name="TextBox 23"/>
          <p:cNvSpPr txBox="1">
            <a:spLocks noChangeArrowheads="1"/>
          </p:cNvSpPr>
          <p:nvPr/>
        </p:nvSpPr>
        <p:spPr bwMode="auto">
          <a:xfrm>
            <a:off x="538163" y="4968875"/>
            <a:ext cx="10390187" cy="4770537"/>
          </a:xfrm>
          <a:prstGeom prst="rect">
            <a:avLst/>
          </a:prstGeom>
          <a:blipFill dpi="0" rotWithShape="1">
            <a:blip r:embed="rId4">
              <a:alphaModFix amt="0"/>
            </a:blip>
            <a:srcRect/>
            <a:stretch>
              <a:fillRect/>
            </a:stretch>
          </a:blipFill>
          <a:ln>
            <a:noFill/>
          </a:ln>
          <a:extLs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6000" b="1" dirty="0">
                <a:solidFill>
                  <a:srgbClr val="C00000"/>
                </a:solidFill>
                <a:latin typeface="Calibri Bold"/>
              </a:rPr>
              <a:t>Abstract</a:t>
            </a:r>
          </a:p>
          <a:p>
            <a:pPr algn="just" eaLnBrk="1" hangingPunct="1">
              <a:spcBef>
                <a:spcPts val="2400"/>
              </a:spcBef>
            </a:pPr>
            <a:r>
              <a:rPr lang="en-US" altLang="en-US" sz="2800" dirty="0">
                <a:latin typeface="Calibri" pitchFamily="34" charset="0"/>
              </a:rPr>
              <a:t>In modern industry, innovation by automating processes provides companies with competitive advantages in speed, efficiency, and production value. This Major Qualifying Project studied the potential of a robotic, palletizing arm to help Pacific Can Company Ltd. replace their manpower-driven operation of moving and stacking unpainted and painted blocks of scrap metal. Focus areas of the project included work area design, block distinction, alarm systemization, as well as robotic arm and end of arm tool selection. </a:t>
            </a:r>
          </a:p>
        </p:txBody>
      </p:sp>
      <p:sp>
        <p:nvSpPr>
          <p:cNvPr id="11" name="Rounded Rectangle 10"/>
          <p:cNvSpPr/>
          <p:nvPr/>
        </p:nvSpPr>
        <p:spPr>
          <a:xfrm>
            <a:off x="8040414" y="130175"/>
            <a:ext cx="17342069" cy="4478338"/>
          </a:xfrm>
          <a:prstGeom prst="round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403" name="Picture 4" descr="http://www.robotics.org/userAssets/Image/ABB_IRB_460_with_Clamp_Gripper_RIA(1).jpg"/>
          <p:cNvPicPr>
            <a:picLocks noChangeAspect="1" noChangeArrowheads="1"/>
          </p:cNvPicPr>
          <p:nvPr/>
        </p:nvPicPr>
        <p:blipFill>
          <a:blip r:embed="rId5">
            <a:extLst>
              <a:ext uri="{28A0092B-C50C-407E-A947-70E740481C1C}">
                <a14:useLocalDpi xmlns:a14="http://schemas.microsoft.com/office/drawing/2010/main" val="0"/>
              </a:ext>
            </a:extLst>
          </a:blip>
          <a:srcRect l="26344" t="2853" r="24693" b="27615"/>
          <a:stretch>
            <a:fillRect/>
          </a:stretch>
        </p:blipFill>
        <p:spPr bwMode="auto">
          <a:xfrm>
            <a:off x="28817672" y="0"/>
            <a:ext cx="40116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7"/>
          <p:cNvSpPr txBox="1">
            <a:spLocks noChangeArrowheads="1"/>
          </p:cNvSpPr>
          <p:nvPr/>
        </p:nvSpPr>
        <p:spPr bwMode="auto">
          <a:xfrm>
            <a:off x="10115167" y="2304027"/>
            <a:ext cx="13088301" cy="1446212"/>
          </a:xfrm>
          <a:prstGeom prst="rect">
            <a:avLst/>
          </a:prstGeom>
          <a:blipFill dpi="0" rotWithShape="1">
            <a:blip r:embed="rId4">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16716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16716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16716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1671638"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ltLang="en-US" sz="4400" dirty="0" smtClean="0">
                <a:latin typeface="+mj-lt"/>
              </a:rPr>
              <a:t>Mohamad Alblaihess (IE)         William Farrar (ME)</a:t>
            </a:r>
          </a:p>
          <a:p>
            <a:pPr algn="ctr" eaLnBrk="1" hangingPunct="1">
              <a:defRPr/>
            </a:pPr>
            <a:r>
              <a:rPr lang="en-US" altLang="en-US" sz="4400" dirty="0" smtClean="0">
                <a:latin typeface="+mj-lt"/>
              </a:rPr>
              <a:t>Fernando González  (ME)             Yifan Shao (ME)</a:t>
            </a:r>
          </a:p>
        </p:txBody>
      </p:sp>
      <p:sp>
        <p:nvSpPr>
          <p:cNvPr id="9" name="TextBox 8"/>
          <p:cNvSpPr txBox="1">
            <a:spLocks noChangeArrowheads="1"/>
          </p:cNvSpPr>
          <p:nvPr/>
        </p:nvSpPr>
        <p:spPr bwMode="auto">
          <a:xfrm>
            <a:off x="8272325" y="3822426"/>
            <a:ext cx="16605659" cy="768350"/>
          </a:xfrm>
          <a:prstGeom prst="rect">
            <a:avLst/>
          </a:prstGeom>
          <a:blipFill dpi="0" rotWithShape="1">
            <a:blip r:embed="rId4">
              <a:alphaModFix amt="0"/>
            </a:blip>
            <a:srcRect/>
            <a:stretch>
              <a:fillRect/>
            </a:stretch>
          </a:blipFill>
          <a:ln>
            <a:noFill/>
          </a:ln>
          <a:extLst/>
        </p:spPr>
        <p:txBody>
          <a:bodyPr wrap="square">
            <a:spAutoFit/>
          </a:bodyPr>
          <a:lstStyle/>
          <a:p>
            <a:pPr algn="ctr" eaLnBrk="1" hangingPunct="1">
              <a:defRPr/>
            </a:pPr>
            <a:r>
              <a:rPr lang="en-US" sz="4400" dirty="0">
                <a:latin typeface="+mj-lt"/>
              </a:rPr>
              <a:t>Advisors: Professor Jianyu Liang (ME) &amp; Professor Amy Zeng (IE)</a:t>
            </a:r>
          </a:p>
        </p:txBody>
      </p:sp>
      <p:sp>
        <p:nvSpPr>
          <p:cNvPr id="16406" name="TextBox 16"/>
          <p:cNvSpPr txBox="1">
            <a:spLocks noChangeArrowheads="1"/>
          </p:cNvSpPr>
          <p:nvPr/>
        </p:nvSpPr>
        <p:spPr bwMode="auto">
          <a:xfrm>
            <a:off x="538163" y="10098088"/>
            <a:ext cx="10390187" cy="5232202"/>
          </a:xfrm>
          <a:prstGeom prst="rect">
            <a:avLst/>
          </a:prstGeom>
          <a:blipFill dpi="0" rotWithShape="1">
            <a:blip r:embed="rId4">
              <a:alphaModFix amt="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Aft>
                <a:spcPts val="1800"/>
              </a:spcAft>
            </a:pPr>
            <a:r>
              <a:rPr lang="en-US" altLang="en-US" sz="6000" b="1" dirty="0" smtClean="0">
                <a:solidFill>
                  <a:srgbClr val="C00000"/>
                </a:solidFill>
                <a:latin typeface="Calibri Bold"/>
              </a:rPr>
              <a:t>Sponsor: Pacific Can</a:t>
            </a:r>
            <a:endParaRPr lang="en-US" altLang="en-US" sz="2000" dirty="0" smtClean="0">
              <a:latin typeface="Calibri" pitchFamily="34" charset="0"/>
            </a:endParaRPr>
          </a:p>
          <a:p>
            <a:pPr marL="457200" indent="-457200" algn="just" eaLnBrk="1" hangingPunct="1">
              <a:spcBef>
                <a:spcPts val="600"/>
              </a:spcBef>
              <a:spcAft>
                <a:spcPts val="1200"/>
              </a:spcAft>
              <a:buFont typeface="Arial" panose="020B0604020202020204" pitchFamily="34" charset="0"/>
              <a:buChar char="•"/>
            </a:pPr>
            <a:r>
              <a:rPr lang="en-US" altLang="en-US" sz="2800" dirty="0" smtClean="0">
                <a:latin typeface="Calibri" pitchFamily="34" charset="0"/>
              </a:rPr>
              <a:t>Pacific </a:t>
            </a:r>
            <a:r>
              <a:rPr lang="en-US" altLang="en-US" sz="2800" dirty="0">
                <a:latin typeface="Calibri" pitchFamily="34" charset="0"/>
              </a:rPr>
              <a:t>Can Company Limited was founded in Hong </a:t>
            </a:r>
            <a:r>
              <a:rPr lang="en-US" altLang="en-US" sz="2800" dirty="0" smtClean="0">
                <a:latin typeface="Calibri" pitchFamily="34" charset="0"/>
              </a:rPr>
              <a:t>Kong, 1991 </a:t>
            </a:r>
            <a:r>
              <a:rPr lang="en-US" altLang="en-US" sz="2800" dirty="0">
                <a:latin typeface="Calibri" pitchFamily="34" charset="0"/>
              </a:rPr>
              <a:t>by Mr. Glenn Yee, a WPI </a:t>
            </a:r>
            <a:r>
              <a:rPr lang="en-US" altLang="en-US" sz="2800" dirty="0" smtClean="0">
                <a:latin typeface="Calibri" pitchFamily="34" charset="0"/>
              </a:rPr>
              <a:t>alumnus </a:t>
            </a:r>
            <a:r>
              <a:rPr lang="en-US" altLang="en-US" sz="2800" dirty="0">
                <a:latin typeface="Calibri" pitchFamily="34" charset="0"/>
              </a:rPr>
              <a:t>and a few </a:t>
            </a:r>
            <a:r>
              <a:rPr lang="en-US" altLang="en-US" sz="2800" dirty="0" smtClean="0">
                <a:latin typeface="Calibri" pitchFamily="34" charset="0"/>
              </a:rPr>
              <a:t>of his colleagues</a:t>
            </a:r>
            <a:r>
              <a:rPr lang="en-US" altLang="en-US" sz="2800" dirty="0">
                <a:latin typeface="Calibri" pitchFamily="34" charset="0"/>
              </a:rPr>
              <a:t>. </a:t>
            </a:r>
            <a:endParaRPr lang="en-US" altLang="en-US" sz="2800" dirty="0" smtClean="0">
              <a:latin typeface="Calibri" pitchFamily="34" charset="0"/>
            </a:endParaRPr>
          </a:p>
          <a:p>
            <a:pPr marL="457200" indent="-457200" algn="just" eaLnBrk="1" hangingPunct="1">
              <a:spcAft>
                <a:spcPts val="1200"/>
              </a:spcAft>
              <a:buFont typeface="Arial" panose="020B0604020202020204" pitchFamily="34" charset="0"/>
              <a:buChar char="•"/>
            </a:pPr>
            <a:r>
              <a:rPr lang="en-US" altLang="en-US" sz="2800" dirty="0" smtClean="0">
                <a:latin typeface="Calibri" pitchFamily="34" charset="0"/>
              </a:rPr>
              <a:t>6 </a:t>
            </a:r>
            <a:r>
              <a:rPr lang="en-US" altLang="en-US" sz="2800" dirty="0">
                <a:latin typeface="Calibri" pitchFamily="34" charset="0"/>
              </a:rPr>
              <a:t>facilities in China produce over 6500 million cans a </a:t>
            </a:r>
            <a:r>
              <a:rPr lang="en-US" altLang="en-US" sz="2800" dirty="0" smtClean="0">
                <a:latin typeface="Calibri" pitchFamily="34" charset="0"/>
              </a:rPr>
              <a:t>year. </a:t>
            </a:r>
          </a:p>
          <a:p>
            <a:pPr marL="457200" indent="-457200" algn="just" eaLnBrk="1" hangingPunct="1">
              <a:spcAft>
                <a:spcPts val="1200"/>
              </a:spcAft>
              <a:buFont typeface="Arial" panose="020B0604020202020204" pitchFamily="34" charset="0"/>
              <a:buChar char="•"/>
            </a:pPr>
            <a:r>
              <a:rPr lang="en-US" altLang="en-US" sz="2800" dirty="0" smtClean="0">
                <a:latin typeface="Calibri" pitchFamily="34" charset="0"/>
              </a:rPr>
              <a:t>The </a:t>
            </a:r>
            <a:r>
              <a:rPr lang="en-US" altLang="en-US" sz="2800" dirty="0">
                <a:latin typeface="Calibri" pitchFamily="34" charset="0"/>
              </a:rPr>
              <a:t>local Beijing plant produces 2000 </a:t>
            </a:r>
            <a:r>
              <a:rPr lang="en-US" altLang="en-US" sz="2800" dirty="0" smtClean="0">
                <a:latin typeface="Calibri" pitchFamily="34" charset="0"/>
              </a:rPr>
              <a:t>million cans a year. </a:t>
            </a:r>
          </a:p>
          <a:p>
            <a:pPr algn="just" eaLnBrk="1" hangingPunct="1">
              <a:spcAft>
                <a:spcPts val="1200"/>
              </a:spcAft>
            </a:pPr>
            <a:r>
              <a:rPr lang="en-US" altLang="en-US" sz="2800" dirty="0" smtClean="0">
                <a:latin typeface="Calibri" pitchFamily="34" charset="0"/>
              </a:rPr>
              <a:t>As </a:t>
            </a:r>
            <a:r>
              <a:rPr lang="en-US" altLang="en-US" sz="2800" dirty="0">
                <a:latin typeface="Calibri" pitchFamily="34" charset="0"/>
              </a:rPr>
              <a:t>an industry leader it has </a:t>
            </a:r>
            <a:r>
              <a:rPr lang="en-US" altLang="en-US" sz="2800" dirty="0" smtClean="0">
                <a:latin typeface="Calibri" pitchFamily="34" charset="0"/>
              </a:rPr>
              <a:t>begun </a:t>
            </a:r>
            <a:r>
              <a:rPr lang="en-US" altLang="en-US" sz="2800" dirty="0">
                <a:latin typeface="Calibri" pitchFamily="34" charset="0"/>
              </a:rPr>
              <a:t>to expand its use of automation within the plant to improve efficiency, reduce downtime and cost. </a:t>
            </a:r>
            <a:r>
              <a:rPr lang="en-US" altLang="en-US" sz="2800" dirty="0" smtClean="0">
                <a:latin typeface="Calibri" pitchFamily="34" charset="0"/>
              </a:rPr>
              <a:t>The company wants a robot that can sort move and stack the blocks independently without human interaction for long periods of time.</a:t>
            </a:r>
            <a:endParaRPr lang="en-US" altLang="en-US" sz="2800" b="1" dirty="0">
              <a:latin typeface="Calibri" pitchFamily="34" charset="0"/>
            </a:endParaRPr>
          </a:p>
        </p:txBody>
      </p:sp>
      <p:sp>
        <p:nvSpPr>
          <p:cNvPr id="16407" name="TextBox 24"/>
          <p:cNvSpPr txBox="1">
            <a:spLocks noChangeArrowheads="1"/>
          </p:cNvSpPr>
          <p:nvPr/>
        </p:nvSpPr>
        <p:spPr bwMode="auto">
          <a:xfrm>
            <a:off x="538163" y="20386140"/>
            <a:ext cx="1039018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6000" b="1" dirty="0" smtClean="0">
                <a:solidFill>
                  <a:srgbClr val="C00000"/>
                </a:solidFill>
                <a:latin typeface="Calibri Bold"/>
              </a:rPr>
              <a:t>Goals and Objectives</a:t>
            </a:r>
            <a:endParaRPr lang="en-US" altLang="en-US" sz="6000" b="1" dirty="0">
              <a:solidFill>
                <a:srgbClr val="C00000"/>
              </a:solidFill>
              <a:latin typeface="Calibri Bold"/>
            </a:endParaRPr>
          </a:p>
          <a:p>
            <a:pPr marL="571500" indent="-571500" algn="just" eaLnBrk="1" hangingPunct="1">
              <a:buFont typeface="Arial" panose="020B0604020202020204" pitchFamily="34" charset="0"/>
              <a:buChar char="•"/>
            </a:pPr>
            <a:endParaRPr lang="en-US" altLang="en-US" sz="1600" dirty="0" smtClean="0">
              <a:latin typeface="+mn-lt"/>
            </a:endParaRPr>
          </a:p>
          <a:p>
            <a:pPr marL="571500" indent="-571500" eaLnBrk="1" hangingPunct="1">
              <a:spcAft>
                <a:spcPts val="1200"/>
              </a:spcAft>
              <a:buFont typeface="Arial" panose="020B0604020202020204" pitchFamily="34" charset="0"/>
              <a:buChar char="•"/>
            </a:pPr>
            <a:r>
              <a:rPr lang="en-US" altLang="en-US" sz="2800" dirty="0" smtClean="0">
                <a:latin typeface="+mn-lt"/>
              </a:rPr>
              <a:t>Design an </a:t>
            </a:r>
            <a:r>
              <a:rPr lang="en-US" altLang="en-US" sz="2800" dirty="0">
                <a:latin typeface="+mn-lt"/>
              </a:rPr>
              <a:t>optimized work area</a:t>
            </a:r>
          </a:p>
          <a:p>
            <a:pPr marL="571500" indent="-571500" eaLnBrk="1" hangingPunct="1">
              <a:spcAft>
                <a:spcPts val="1200"/>
              </a:spcAft>
              <a:buFont typeface="Arial" panose="020B0604020202020204" pitchFamily="34" charset="0"/>
              <a:buChar char="•"/>
            </a:pPr>
            <a:r>
              <a:rPr lang="en-US" altLang="en-US" sz="2800" dirty="0">
                <a:latin typeface="+mn-lt"/>
              </a:rPr>
              <a:t>Select robotic arm </a:t>
            </a:r>
            <a:r>
              <a:rPr lang="en-US" altLang="en-US" sz="2800" dirty="0" smtClean="0">
                <a:latin typeface="+mn-lt"/>
              </a:rPr>
              <a:t>and end of arm tooling </a:t>
            </a:r>
            <a:r>
              <a:rPr lang="en-US" altLang="en-US" sz="2800" dirty="0">
                <a:latin typeface="+mn-lt"/>
              </a:rPr>
              <a:t>to pick up and stack scrap blocks onto </a:t>
            </a:r>
            <a:r>
              <a:rPr lang="en-US" altLang="en-US" sz="2800" dirty="0" smtClean="0">
                <a:latin typeface="+mn-lt"/>
              </a:rPr>
              <a:t>pallets faster and thus improve productivity.</a:t>
            </a:r>
            <a:endParaRPr lang="en-US" altLang="en-US" sz="2800" dirty="0">
              <a:latin typeface="+mn-lt"/>
            </a:endParaRPr>
          </a:p>
          <a:p>
            <a:pPr marL="571500" indent="-571500" eaLnBrk="1" hangingPunct="1">
              <a:spcAft>
                <a:spcPts val="1200"/>
              </a:spcAft>
              <a:buFont typeface="Arial" panose="020B0604020202020204" pitchFamily="34" charset="0"/>
              <a:buChar char="•"/>
            </a:pPr>
            <a:r>
              <a:rPr lang="en-US" altLang="en-US" sz="2800" dirty="0">
                <a:latin typeface="+mn-lt"/>
              </a:rPr>
              <a:t>Perform </a:t>
            </a:r>
            <a:r>
              <a:rPr lang="en-US" altLang="en-US" sz="2800" dirty="0" smtClean="0">
                <a:latin typeface="+mn-lt"/>
              </a:rPr>
              <a:t>Return On Investment (ROI) </a:t>
            </a:r>
            <a:r>
              <a:rPr lang="en-US" altLang="en-US" sz="2800" dirty="0">
                <a:latin typeface="+mn-lt"/>
              </a:rPr>
              <a:t>analysis to determine if </a:t>
            </a:r>
            <a:r>
              <a:rPr lang="en-US" altLang="en-US" sz="2800" dirty="0" smtClean="0">
                <a:latin typeface="+mn-lt"/>
              </a:rPr>
              <a:t>robotic arm</a:t>
            </a:r>
            <a:r>
              <a:rPr lang="ja-JP" altLang="en-US" sz="2800" dirty="0" smtClean="0">
                <a:latin typeface="+mn-lt"/>
              </a:rPr>
              <a:t> </a:t>
            </a:r>
            <a:r>
              <a:rPr lang="en-US" altLang="ja-JP" sz="2800" dirty="0" smtClean="0">
                <a:latin typeface="+mn-lt"/>
              </a:rPr>
              <a:t>is </a:t>
            </a:r>
            <a:r>
              <a:rPr lang="en-US" altLang="ja-JP" sz="2800" dirty="0">
                <a:latin typeface="+mn-lt"/>
              </a:rPr>
              <a:t>a worthwhile investment</a:t>
            </a:r>
            <a:r>
              <a:rPr lang="en-US" altLang="ja-JP" sz="2800" dirty="0" smtClean="0">
                <a:latin typeface="+mn-lt"/>
              </a:rPr>
              <a:t>.</a:t>
            </a:r>
            <a:endParaRPr lang="en-US" altLang="ja-JP" sz="2800" dirty="0">
              <a:latin typeface="+mn-lt"/>
            </a:endParaRPr>
          </a:p>
          <a:p>
            <a:pPr marL="571500" indent="-571500" eaLnBrk="1" hangingPunct="1">
              <a:spcAft>
                <a:spcPts val="1200"/>
              </a:spcAft>
              <a:buFont typeface="Arial" panose="020B0604020202020204" pitchFamily="34" charset="0"/>
              <a:buChar char="•"/>
            </a:pPr>
            <a:r>
              <a:rPr lang="en-US" altLang="en-US" sz="2800" dirty="0">
                <a:latin typeface="+mn-lt"/>
              </a:rPr>
              <a:t>Gain </a:t>
            </a:r>
            <a:r>
              <a:rPr lang="en-US" altLang="en-US" sz="2800" dirty="0" smtClean="0">
                <a:latin typeface="+mn-lt"/>
              </a:rPr>
              <a:t>experiences in real-world, global engineering practice and multi-cultural teamwork</a:t>
            </a:r>
            <a:endParaRPr lang="en-US" altLang="en-US" sz="2800" b="1" dirty="0">
              <a:latin typeface="+mn-lt"/>
            </a:endParaRPr>
          </a:p>
        </p:txBody>
      </p:sp>
      <p:sp>
        <p:nvSpPr>
          <p:cNvPr id="12" name="Rounded Rectangle 11"/>
          <p:cNvSpPr/>
          <p:nvPr/>
        </p:nvSpPr>
        <p:spPr>
          <a:xfrm>
            <a:off x="11274625" y="14970124"/>
            <a:ext cx="12013206" cy="10219170"/>
          </a:xfrm>
          <a:prstGeom prst="roundRect">
            <a:avLst>
              <a:gd name="adj" fmla="val 10968"/>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ounded Rectangle 40"/>
          <p:cNvSpPr/>
          <p:nvPr/>
        </p:nvSpPr>
        <p:spPr>
          <a:xfrm>
            <a:off x="23412449" y="14970124"/>
            <a:ext cx="9220199" cy="5699126"/>
          </a:xfrm>
          <a:prstGeom prst="round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25"/>
          <p:cNvSpPr txBox="1"/>
          <p:nvPr/>
        </p:nvSpPr>
        <p:spPr>
          <a:xfrm>
            <a:off x="11504613" y="4837113"/>
            <a:ext cx="12329476" cy="4678204"/>
          </a:xfrm>
          <a:prstGeom prst="rect">
            <a:avLst/>
          </a:prstGeom>
          <a:noFill/>
        </p:spPr>
        <p:txBody>
          <a:bodyPr wrap="square">
            <a:spAutoFit/>
          </a:bodyPr>
          <a:lstStyle/>
          <a:p>
            <a:pPr algn="ctr" eaLnBrk="1" hangingPunct="1">
              <a:defRPr/>
            </a:pPr>
            <a:r>
              <a:rPr lang="en-US" sz="6600" b="1" dirty="0">
                <a:solidFill>
                  <a:srgbClr val="C00000"/>
                </a:solidFill>
                <a:latin typeface="Calibri Bold" charset="0"/>
              </a:rPr>
              <a:t>Methodology </a:t>
            </a:r>
          </a:p>
          <a:p>
            <a:pPr eaLnBrk="1" hangingPunct="1">
              <a:defRPr/>
            </a:pPr>
            <a:endParaRPr lang="en-US" sz="1600" dirty="0" smtClean="0">
              <a:latin typeface="+mn-lt"/>
            </a:endParaRPr>
          </a:p>
          <a:p>
            <a:pPr eaLnBrk="1" hangingPunct="1">
              <a:defRPr/>
            </a:pPr>
            <a:r>
              <a:rPr lang="en-US" sz="2800" dirty="0" smtClean="0">
                <a:latin typeface="+mn-lt"/>
              </a:rPr>
              <a:t>Define</a:t>
            </a:r>
            <a:r>
              <a:rPr lang="en-US" sz="2800" dirty="0">
                <a:latin typeface="+mn-lt"/>
              </a:rPr>
              <a:t>: </a:t>
            </a:r>
            <a:r>
              <a:rPr lang="en-US" sz="2800" dirty="0" smtClean="0">
                <a:latin typeface="+mn-lt"/>
              </a:rPr>
              <a:t>    </a:t>
            </a:r>
          </a:p>
          <a:p>
            <a:pPr marL="2128838" lvl="1" indent="-457200" eaLnBrk="1" hangingPunct="1">
              <a:buFont typeface="Arial"/>
              <a:buChar char="•"/>
              <a:defRPr/>
            </a:pPr>
            <a:r>
              <a:rPr lang="en-US" sz="2800" dirty="0" smtClean="0">
                <a:latin typeface="+mn-lt"/>
              </a:rPr>
              <a:t>Sorting and stacking aluminum blocks is completed by four workers.</a:t>
            </a:r>
          </a:p>
          <a:p>
            <a:pPr marL="2128838" lvl="1" indent="-457200" eaLnBrk="1" hangingPunct="1">
              <a:buFont typeface="Arial"/>
              <a:buChar char="•"/>
              <a:defRPr/>
            </a:pPr>
            <a:r>
              <a:rPr lang="en-US" sz="2800" dirty="0" smtClean="0">
                <a:latin typeface="+mn-lt"/>
              </a:rPr>
              <a:t>Workers are easily exhausted. </a:t>
            </a:r>
          </a:p>
          <a:p>
            <a:pPr eaLnBrk="1" hangingPunct="1">
              <a:defRPr/>
            </a:pPr>
            <a:endParaRPr lang="en-US" sz="2000" dirty="0" smtClean="0">
              <a:latin typeface="+mn-lt"/>
            </a:endParaRPr>
          </a:p>
          <a:p>
            <a:pPr eaLnBrk="1" hangingPunct="1">
              <a:defRPr/>
            </a:pPr>
            <a:r>
              <a:rPr lang="en-US" sz="2800" dirty="0" smtClean="0">
                <a:latin typeface="+mn-lt"/>
              </a:rPr>
              <a:t>Measure:</a:t>
            </a:r>
          </a:p>
          <a:p>
            <a:pPr marL="2128838" lvl="1" indent="-457200" eaLnBrk="1" hangingPunct="1">
              <a:buFont typeface="Arial" panose="020B0604020202020204" pitchFamily="34" charset="0"/>
              <a:buChar char="•"/>
              <a:defRPr/>
            </a:pPr>
            <a:r>
              <a:rPr lang="en-US" sz="2800" dirty="0" smtClean="0">
                <a:latin typeface="+mn-lt"/>
              </a:rPr>
              <a:t>Providing a </a:t>
            </a:r>
            <a:r>
              <a:rPr lang="en-US" sz="2800" i="1" dirty="0" smtClean="0">
                <a:latin typeface="+mn-lt"/>
              </a:rPr>
              <a:t>Detection system. </a:t>
            </a:r>
            <a:endParaRPr lang="en-US" sz="2800" i="1" dirty="0">
              <a:latin typeface="+mn-lt"/>
            </a:endParaRPr>
          </a:p>
          <a:p>
            <a:pPr marL="2128838" lvl="1" indent="-457200" eaLnBrk="1" hangingPunct="1">
              <a:buFont typeface="Arial" panose="020B0604020202020204" pitchFamily="34" charset="0"/>
              <a:buChar char="•"/>
              <a:defRPr/>
            </a:pPr>
            <a:r>
              <a:rPr lang="en-US" sz="2800" dirty="0" smtClean="0">
                <a:latin typeface="+mn-lt"/>
              </a:rPr>
              <a:t>Providing an </a:t>
            </a:r>
            <a:r>
              <a:rPr lang="en-US" sz="2800" i="1" dirty="0" smtClean="0">
                <a:latin typeface="+mn-lt"/>
              </a:rPr>
              <a:t>Alarm systems.</a:t>
            </a:r>
          </a:p>
          <a:p>
            <a:pPr marL="2128838" lvl="1" indent="-457200" eaLnBrk="1" hangingPunct="1">
              <a:buFont typeface="Arial" panose="020B0604020202020204" pitchFamily="34" charset="0"/>
              <a:buChar char="•"/>
              <a:defRPr/>
            </a:pPr>
            <a:r>
              <a:rPr lang="en-US" sz="2800" dirty="0" smtClean="0">
                <a:latin typeface="+mn-lt"/>
              </a:rPr>
              <a:t>Measuring work area, environment, block size, and productivity.</a:t>
            </a:r>
            <a:endParaRPr lang="en-US" dirty="0">
              <a:latin typeface="+mn-lt"/>
            </a:endParaRPr>
          </a:p>
        </p:txBody>
      </p:sp>
      <p:sp>
        <p:nvSpPr>
          <p:cNvPr id="27" name="TextBox 26"/>
          <p:cNvSpPr txBox="1"/>
          <p:nvPr/>
        </p:nvSpPr>
        <p:spPr>
          <a:xfrm>
            <a:off x="11504613" y="15071014"/>
            <a:ext cx="11698855" cy="9956572"/>
          </a:xfrm>
          <a:prstGeom prst="rect">
            <a:avLst/>
          </a:prstGeom>
          <a:noFill/>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16716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16716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16716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1671638"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ts val="1200"/>
              </a:spcBef>
              <a:spcAft>
                <a:spcPts val="1800"/>
              </a:spcAft>
              <a:defRPr/>
            </a:pPr>
            <a:r>
              <a:rPr lang="en-US" altLang="en-US" sz="6000" b="1" dirty="0" smtClean="0">
                <a:solidFill>
                  <a:srgbClr val="C00000"/>
                </a:solidFill>
                <a:latin typeface="+mn-lt"/>
              </a:rPr>
              <a:t>Results &amp; </a:t>
            </a:r>
            <a:r>
              <a:rPr lang="en-US" altLang="en-US" sz="6000" b="1" dirty="0" smtClean="0">
                <a:solidFill>
                  <a:srgbClr val="C00000"/>
                </a:solidFill>
                <a:latin typeface="+mn-lt"/>
              </a:rPr>
              <a:t>Recommendations</a:t>
            </a:r>
            <a:endParaRPr lang="en-US" altLang="en-US" sz="5400" dirty="0" smtClean="0">
              <a:latin typeface="+mn-lt"/>
            </a:endParaRPr>
          </a:p>
          <a:p>
            <a:pPr marL="457200" indent="-457200" eaLnBrk="1" hangingPunct="1">
              <a:spcAft>
                <a:spcPts val="1200"/>
              </a:spcAft>
              <a:buFont typeface="Arial" panose="020B0604020202020204" pitchFamily="34" charset="0"/>
              <a:buChar char="•"/>
              <a:defRPr/>
            </a:pPr>
            <a:r>
              <a:rPr lang="en-US" altLang="en-US" sz="2800" dirty="0" smtClean="0">
                <a:latin typeface="+mn-lt"/>
              </a:rPr>
              <a:t>Robotic Arm: </a:t>
            </a:r>
            <a:r>
              <a:rPr lang="en-US" altLang="en-US" sz="2800" dirty="0" smtClean="0">
                <a:latin typeface="+mn-lt"/>
              </a:rPr>
              <a:t>ABB’s</a:t>
            </a:r>
            <a:r>
              <a:rPr lang="en-US" altLang="ja-JP" sz="2800" dirty="0" smtClean="0">
                <a:latin typeface="+mn-lt"/>
              </a:rPr>
              <a:t> </a:t>
            </a:r>
            <a:r>
              <a:rPr lang="en-US" altLang="ja-JP" sz="2800" dirty="0" smtClean="0">
                <a:latin typeface="+mn-lt"/>
              </a:rPr>
              <a:t>IRB 460 </a:t>
            </a:r>
            <a:r>
              <a:rPr lang="en-US" altLang="ja-JP" sz="2800" dirty="0" smtClean="0">
                <a:latin typeface="+mn-lt"/>
              </a:rPr>
              <a:t>is the </a:t>
            </a:r>
            <a:r>
              <a:rPr lang="en-US" altLang="ja-JP" sz="2800" dirty="0" smtClean="0">
                <a:latin typeface="+mn-lt"/>
              </a:rPr>
              <a:t>most cost effective &amp; efficient option.</a:t>
            </a:r>
            <a:endParaRPr lang="en-US" altLang="en-US" sz="2800" dirty="0" smtClean="0">
              <a:latin typeface="+mn-lt"/>
            </a:endParaRPr>
          </a:p>
          <a:p>
            <a:pPr marL="457200" indent="-457200" eaLnBrk="1" hangingPunct="1">
              <a:spcAft>
                <a:spcPts val="1200"/>
              </a:spcAft>
              <a:buFont typeface="Arial" panose="020B0604020202020204" pitchFamily="34" charset="0"/>
              <a:buChar char="•"/>
              <a:defRPr/>
            </a:pPr>
            <a:r>
              <a:rPr lang="en-US" altLang="en-US" sz="2800" dirty="0" smtClean="0">
                <a:latin typeface="+mn-lt"/>
              </a:rPr>
              <a:t>EOAT: ABB</a:t>
            </a:r>
            <a:r>
              <a:rPr lang="ja-JP" altLang="en-US" sz="2800" dirty="0" smtClean="0">
                <a:latin typeface="+mn-lt"/>
              </a:rPr>
              <a:t>’</a:t>
            </a:r>
            <a:r>
              <a:rPr lang="en-US" altLang="ja-JP" sz="2800" dirty="0" smtClean="0">
                <a:latin typeface="+mn-lt"/>
              </a:rPr>
              <a:t>s Flex Gripper Clamp Single Zone</a:t>
            </a:r>
            <a:endParaRPr lang="en-US" altLang="en-US" sz="2800" dirty="0" smtClean="0">
              <a:latin typeface="+mn-lt"/>
            </a:endParaRPr>
          </a:p>
          <a:p>
            <a:pPr marL="457200" indent="-457200" eaLnBrk="1" hangingPunct="1">
              <a:spcAft>
                <a:spcPts val="1200"/>
              </a:spcAft>
              <a:buFont typeface="Arial" panose="020B0604020202020204" pitchFamily="34" charset="0"/>
              <a:buChar char="•"/>
              <a:defRPr/>
            </a:pPr>
            <a:r>
              <a:rPr lang="en-US" altLang="en-US" sz="2800" dirty="0" smtClean="0">
                <a:latin typeface="+mn-lt"/>
              </a:rPr>
              <a:t>Need to </a:t>
            </a:r>
            <a:r>
              <a:rPr lang="en-US" altLang="en-US" sz="2800" dirty="0" smtClean="0">
                <a:latin typeface="+mn-lt"/>
              </a:rPr>
              <a:t>build enclosure to create conditions for optimal performance.</a:t>
            </a:r>
          </a:p>
          <a:p>
            <a:pPr marL="457200" indent="-457200" eaLnBrk="1" hangingPunct="1">
              <a:spcAft>
                <a:spcPts val="1200"/>
              </a:spcAft>
              <a:buFont typeface="Arial" panose="020B0604020202020204" pitchFamily="34" charset="0"/>
              <a:buChar char="•"/>
              <a:defRPr/>
            </a:pPr>
            <a:r>
              <a:rPr lang="en-US" altLang="en-US" sz="2800" dirty="0" smtClean="0">
                <a:latin typeface="+mn-lt"/>
              </a:rPr>
              <a:t>ROI analysis: </a:t>
            </a:r>
          </a:p>
          <a:p>
            <a:pPr marL="1600200" lvl="2" indent="-457200" eaLnBrk="1" hangingPunct="1">
              <a:spcAft>
                <a:spcPts val="1200"/>
              </a:spcAft>
              <a:buFont typeface="Arial" panose="020B0604020202020204" pitchFamily="34" charset="0"/>
              <a:buChar char="•"/>
              <a:defRPr/>
            </a:pPr>
            <a:r>
              <a:rPr lang="en-US" altLang="en-US" sz="2800" b="1" u="sng" dirty="0" smtClean="0">
                <a:latin typeface="+mn-lt"/>
              </a:rPr>
              <a:t>Human labor force:</a:t>
            </a:r>
            <a:r>
              <a:rPr lang="en-US" altLang="en-US" sz="2800" dirty="0" smtClean="0">
                <a:latin typeface="+mn-lt"/>
              </a:rPr>
              <a:t/>
            </a:r>
            <a:br>
              <a:rPr lang="en-US" altLang="en-US" sz="2800" dirty="0" smtClean="0">
                <a:latin typeface="+mn-lt"/>
              </a:rPr>
            </a:br>
            <a:r>
              <a:rPr lang="en-US" altLang="en-US" sz="2800" dirty="0" smtClean="0">
                <a:latin typeface="+mn-lt"/>
              </a:rPr>
              <a:t>	             Human labor yearly cost	$20,000 	</a:t>
            </a:r>
            <a:r>
              <a:rPr lang="en-US" sz="2800" dirty="0" smtClean="0">
                <a:latin typeface="+mn-lt"/>
              </a:rPr>
              <a:t>¥</a:t>
            </a:r>
            <a:r>
              <a:rPr lang="en-US" altLang="en-US" sz="2800" dirty="0" smtClean="0">
                <a:latin typeface="+mn-lt"/>
              </a:rPr>
              <a:t>124,200</a:t>
            </a:r>
            <a:r>
              <a:rPr lang="en-US" altLang="en-US" sz="2800" dirty="0">
                <a:latin typeface="+mn-lt"/>
              </a:rPr>
              <a:t/>
            </a:r>
            <a:br>
              <a:rPr lang="en-US" altLang="en-US" sz="2800" dirty="0">
                <a:latin typeface="+mn-lt"/>
              </a:rPr>
            </a:br>
            <a:r>
              <a:rPr lang="en-US" altLang="en-US" sz="2800" dirty="0" smtClean="0">
                <a:latin typeface="+mn-lt"/>
              </a:rPr>
              <a:t>	             </a:t>
            </a:r>
            <a:r>
              <a:rPr lang="en-US" altLang="en-US" sz="2800" b="1" dirty="0" smtClean="0">
                <a:latin typeface="+mn-lt"/>
              </a:rPr>
              <a:t>Cost in 15 years :	$426,730	</a:t>
            </a:r>
            <a:r>
              <a:rPr lang="en-US" sz="2800" b="1" dirty="0" smtClean="0">
                <a:latin typeface="+mn-lt"/>
              </a:rPr>
              <a:t>¥2,650,000</a:t>
            </a:r>
          </a:p>
          <a:p>
            <a:pPr marL="1600200" lvl="2" indent="-457200" eaLnBrk="1" hangingPunct="1">
              <a:spcAft>
                <a:spcPts val="1200"/>
              </a:spcAft>
              <a:buFont typeface="Arial" panose="020B0604020202020204" pitchFamily="34" charset="0"/>
              <a:buChar char="•"/>
              <a:defRPr/>
            </a:pPr>
            <a:r>
              <a:rPr lang="en-US" sz="2800" b="1" u="sng" dirty="0" smtClean="0">
                <a:latin typeface="+mn-lt"/>
              </a:rPr>
              <a:t>IRB 460 Robot: </a:t>
            </a:r>
            <a:r>
              <a:rPr lang="en-US" sz="2800" dirty="0" smtClean="0">
                <a:latin typeface="+mn-lt"/>
              </a:rPr>
              <a:t/>
            </a:r>
            <a:br>
              <a:rPr lang="en-US" sz="2800" dirty="0" smtClean="0">
                <a:latin typeface="+mn-lt"/>
              </a:rPr>
            </a:br>
            <a:r>
              <a:rPr lang="en-US" sz="2800" dirty="0" smtClean="0">
                <a:latin typeface="+mn-lt"/>
              </a:rPr>
              <a:t>	              Robot Price:</a:t>
            </a:r>
            <a:r>
              <a:rPr lang="en-US" sz="2800" dirty="0">
                <a:latin typeface="+mn-lt"/>
              </a:rPr>
              <a:t>	</a:t>
            </a:r>
            <a:r>
              <a:rPr lang="en-US" sz="2800" dirty="0" smtClean="0">
                <a:latin typeface="+mn-lt"/>
              </a:rPr>
              <a:t>	$50,000	¥310,000</a:t>
            </a:r>
            <a:br>
              <a:rPr lang="en-US" sz="2800" dirty="0" smtClean="0">
                <a:latin typeface="+mn-lt"/>
              </a:rPr>
            </a:br>
            <a:r>
              <a:rPr lang="en-US" sz="2800" dirty="0" smtClean="0">
                <a:latin typeface="+mn-lt"/>
              </a:rPr>
              <a:t>               </a:t>
            </a:r>
            <a:r>
              <a:rPr lang="en-US" sz="2800" dirty="0" err="1" smtClean="0">
                <a:latin typeface="+mn-lt"/>
              </a:rPr>
              <a:t>FlexGripper</a:t>
            </a:r>
            <a:r>
              <a:rPr lang="en-US" sz="2800" dirty="0" smtClean="0">
                <a:latin typeface="+mn-lt"/>
              </a:rPr>
              <a:t>:		$8,052	¥50,000</a:t>
            </a:r>
            <a:br>
              <a:rPr lang="en-US" sz="2800" dirty="0" smtClean="0">
                <a:latin typeface="+mn-lt"/>
              </a:rPr>
            </a:br>
            <a:r>
              <a:rPr lang="en-US" sz="2800" dirty="0" smtClean="0">
                <a:latin typeface="+mn-lt"/>
              </a:rPr>
              <a:t>               Visual Detection:	$12,882	¥80,000</a:t>
            </a:r>
            <a:br>
              <a:rPr lang="en-US" sz="2800" dirty="0" smtClean="0">
                <a:latin typeface="+mn-lt"/>
              </a:rPr>
            </a:br>
            <a:r>
              <a:rPr lang="en-US" sz="2800" dirty="0" smtClean="0">
                <a:latin typeface="+mn-lt"/>
              </a:rPr>
              <a:t>               Overhaul cost:		$11,066	¥68,724</a:t>
            </a:r>
            <a:r>
              <a:rPr lang="en-US" sz="2800" dirty="0">
                <a:latin typeface="+mn-lt"/>
              </a:rPr>
              <a:t/>
            </a:r>
            <a:br>
              <a:rPr lang="en-US" sz="2800" dirty="0">
                <a:latin typeface="+mn-lt"/>
              </a:rPr>
            </a:br>
            <a:r>
              <a:rPr lang="en-US" sz="2800" dirty="0" smtClean="0">
                <a:latin typeface="+mn-lt"/>
              </a:rPr>
              <a:t>            </a:t>
            </a:r>
            <a:r>
              <a:rPr lang="en-US" sz="2800" b="1" dirty="0" smtClean="0">
                <a:latin typeface="+mn-lt"/>
              </a:rPr>
              <a:t>  Cost in 15 years	$104,679    ¥649,004</a:t>
            </a:r>
          </a:p>
          <a:p>
            <a:pPr marL="457200" indent="-457200" eaLnBrk="1" hangingPunct="1">
              <a:spcAft>
                <a:spcPts val="1200"/>
              </a:spcAft>
              <a:buFont typeface="Arial" panose="020B0604020202020204" pitchFamily="34" charset="0"/>
              <a:buChar char="•"/>
              <a:defRPr/>
            </a:pPr>
            <a:r>
              <a:rPr lang="en-US" sz="2800" dirty="0" smtClean="0">
                <a:latin typeface="+mn-lt"/>
              </a:rPr>
              <a:t>Breakeven point is reached after 4 years. </a:t>
            </a:r>
          </a:p>
          <a:p>
            <a:pPr marL="457200" indent="-457200" eaLnBrk="1" hangingPunct="1">
              <a:spcAft>
                <a:spcPts val="1200"/>
              </a:spcAft>
              <a:buFont typeface="Arial" panose="020B0604020202020204" pitchFamily="34" charset="0"/>
              <a:buChar char="•"/>
              <a:defRPr/>
            </a:pPr>
            <a:r>
              <a:rPr lang="en-US" sz="2800" dirty="0" smtClean="0">
                <a:latin typeface="+mn-lt"/>
              </a:rPr>
              <a:t>Profit</a:t>
            </a:r>
          </a:p>
          <a:p>
            <a:pPr marL="1600200" lvl="2" indent="-457200" eaLnBrk="1" hangingPunct="1">
              <a:spcAft>
                <a:spcPts val="1200"/>
              </a:spcAft>
              <a:buFont typeface="Arial" panose="020B0604020202020204" pitchFamily="34" charset="0"/>
              <a:buChar char="•"/>
              <a:defRPr/>
            </a:pPr>
            <a:r>
              <a:rPr lang="en-US" sz="2800" dirty="0" smtClean="0">
                <a:latin typeface="+mn-lt"/>
              </a:rPr>
              <a:t>Money saved in 15 years is equal to   </a:t>
            </a:r>
            <a:r>
              <a:rPr lang="en-US" sz="2800" b="1" dirty="0" smtClean="0">
                <a:latin typeface="+mn-lt"/>
              </a:rPr>
              <a:t>$322,570   </a:t>
            </a:r>
            <a:r>
              <a:rPr lang="en-US" sz="2800" b="1" dirty="0" smtClean="0"/>
              <a:t>¥1,999,936</a:t>
            </a:r>
          </a:p>
          <a:p>
            <a:pPr marL="1600200" lvl="2" indent="-457200" eaLnBrk="1" hangingPunct="1">
              <a:spcAft>
                <a:spcPts val="1200"/>
              </a:spcAft>
              <a:buFont typeface="Arial" panose="020B0604020202020204" pitchFamily="34" charset="0"/>
              <a:buChar char="•"/>
              <a:defRPr/>
            </a:pPr>
            <a:r>
              <a:rPr lang="en-US" sz="2800" b="1" dirty="0" smtClean="0">
                <a:latin typeface="+mn-lt"/>
              </a:rPr>
              <a:t>ROI is </a:t>
            </a:r>
            <a:r>
              <a:rPr lang="en-US" sz="2800" b="1" dirty="0" smtClean="0">
                <a:latin typeface="+mn-lt"/>
              </a:rPr>
              <a:t>308%</a:t>
            </a:r>
            <a:r>
              <a:rPr lang="en-US" sz="2800" dirty="0" smtClean="0">
                <a:latin typeface="+mn-lt"/>
              </a:rPr>
              <a:t>	</a:t>
            </a:r>
          </a:p>
        </p:txBody>
      </p:sp>
      <p:sp>
        <p:nvSpPr>
          <p:cNvPr id="16412" name="TextBox 30"/>
          <p:cNvSpPr txBox="1">
            <a:spLocks noChangeArrowheads="1"/>
          </p:cNvSpPr>
          <p:nvPr/>
        </p:nvSpPr>
        <p:spPr bwMode="auto">
          <a:xfrm>
            <a:off x="23600723" y="20949977"/>
            <a:ext cx="8857381"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6000" b="1" dirty="0">
                <a:solidFill>
                  <a:srgbClr val="C00000"/>
                </a:solidFill>
                <a:latin typeface="Calibri Bold"/>
              </a:rPr>
              <a:t>Major References</a:t>
            </a:r>
          </a:p>
          <a:p>
            <a:pPr>
              <a:spcBef>
                <a:spcPts val="1200"/>
              </a:spcBef>
            </a:pPr>
            <a:r>
              <a:rPr lang="en-US" altLang="en-US" dirty="0">
                <a:latin typeface="Calibri" pitchFamily="34" charset="0"/>
              </a:rPr>
              <a:t>ABB Robotics. (2011a) . Robotics IRB 460 Industrial Robot. Retrieved from:</a:t>
            </a:r>
          </a:p>
          <a:p>
            <a:r>
              <a:rPr lang="en-US" altLang="en-US" sz="1600" u="sng" dirty="0">
                <a:latin typeface="Calibri" pitchFamily="34" charset="0"/>
                <a:hlinkClick r:id="rId6" invalidUrl="https://library.e.abb.com/public/95c9da16ac8a4d92c1257838002bf7ef/ROB0206EN_A_IRB 460 data sheet.pdf"/>
              </a:rPr>
              <a:t>https://library.e.abb.com/public/95c9da16ac8a4d92c1257838002bf7ef/ROB0206EN_A_IRB%20460%20data%20sheet.pdf</a:t>
            </a:r>
            <a:endParaRPr lang="en-US" altLang="en-US" sz="1600" u="sng" dirty="0">
              <a:latin typeface="Calibri" pitchFamily="34" charset="0"/>
            </a:endParaRPr>
          </a:p>
          <a:p>
            <a:endParaRPr lang="en-US" altLang="en-US" sz="1200" u="sng" dirty="0">
              <a:latin typeface="Calibri" pitchFamily="34" charset="0"/>
            </a:endParaRPr>
          </a:p>
          <a:p>
            <a:r>
              <a:rPr lang="en-US" altLang="en-US" dirty="0">
                <a:latin typeface="Calibri" pitchFamily="34" charset="0"/>
              </a:rPr>
              <a:t>ABB Robotics. (2011c) . Robotics Flex Gripper – Clamp Palletizing Gripper. Retrieved from:</a:t>
            </a:r>
          </a:p>
          <a:p>
            <a:r>
              <a:rPr lang="en-US" altLang="en-US" sz="1600" u="sng" dirty="0">
                <a:latin typeface="Calibri" pitchFamily="34" charset="0"/>
                <a:hlinkClick r:id="rId7" invalidUrl="https://library.e.abb.com/public/d7e12bca36dfaa02c1257850005821b5/ROB0208EN_A_FlexGripper Clamp data sheet_final.pdf"/>
              </a:rPr>
              <a:t>https://library.e.abb.com/public/d7e12bca36dfaa02c1257850005821b5/ROB0208EN_A_FlexGripper%20Clamp%20data%20sheet_final.pdf</a:t>
            </a:r>
            <a:endParaRPr lang="en-US" altLang="en-US" sz="1600" u="sng" dirty="0">
              <a:latin typeface="Calibri" pitchFamily="34" charset="0"/>
            </a:endParaRPr>
          </a:p>
          <a:p>
            <a:endParaRPr lang="en-US" altLang="en-US" sz="1200" u="sng" dirty="0">
              <a:latin typeface="Calibri" pitchFamily="34" charset="0"/>
            </a:endParaRPr>
          </a:p>
          <a:p>
            <a:r>
              <a:rPr lang="en-US" altLang="en-US" dirty="0" err="1">
                <a:latin typeface="Calibri" pitchFamily="34" charset="0"/>
              </a:rPr>
              <a:t>Niku</a:t>
            </a:r>
            <a:r>
              <a:rPr lang="en-US" altLang="en-US" dirty="0">
                <a:latin typeface="Calibri" pitchFamily="34" charset="0"/>
              </a:rPr>
              <a:t>, S. B. (2010).  </a:t>
            </a:r>
            <a:r>
              <a:rPr lang="en-US" altLang="en-US" i="1" dirty="0">
                <a:latin typeface="Calibri" pitchFamily="34" charset="0"/>
              </a:rPr>
              <a:t>Introduction to Robotics: Analysis, Control, Applications</a:t>
            </a:r>
            <a:r>
              <a:rPr lang="en-US" altLang="en-US" dirty="0">
                <a:latin typeface="Calibri" pitchFamily="34" charset="0"/>
              </a:rPr>
              <a:t>. Hoboken, N.J.: Wiley</a:t>
            </a:r>
          </a:p>
          <a:p>
            <a:endParaRPr lang="en-US" altLang="en-US" sz="1200" dirty="0">
              <a:latin typeface="Calibri" pitchFamily="34" charset="0"/>
            </a:endParaRPr>
          </a:p>
          <a:p>
            <a:r>
              <a:rPr lang="en-US" altLang="en-US" i="1" dirty="0">
                <a:latin typeface="Calibri" pitchFamily="34" charset="0"/>
              </a:rPr>
              <a:t>Pacific Can, </a:t>
            </a:r>
            <a:r>
              <a:rPr lang="en-US" altLang="en-US" dirty="0">
                <a:latin typeface="Calibri" pitchFamily="34" charset="0"/>
              </a:rPr>
              <a:t>Pacific Can China Holding Limited, 2011. Web. </a:t>
            </a:r>
            <a:r>
              <a:rPr lang="en-US" altLang="en-US" dirty="0" smtClean="0">
                <a:latin typeface="Calibri" pitchFamily="34" charset="0"/>
              </a:rPr>
              <a:t>May 5, 2015</a:t>
            </a:r>
            <a:r>
              <a:rPr lang="en-US" altLang="en-US" sz="2400" dirty="0" smtClean="0">
                <a:latin typeface="Calibri" pitchFamily="34" charset="0"/>
              </a:rPr>
              <a:t>.</a:t>
            </a:r>
            <a:endParaRPr lang="en-US" altLang="en-US" sz="2400" dirty="0">
              <a:latin typeface="Calibri" pitchFamily="34" charset="0"/>
            </a:endParaRPr>
          </a:p>
        </p:txBody>
      </p:sp>
      <p:pic>
        <p:nvPicPr>
          <p:cNvPr id="16413"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7399" y="124044"/>
            <a:ext cx="6306307" cy="476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8593138" y="130175"/>
            <a:ext cx="16505564" cy="2123658"/>
          </a:xfrm>
          <a:prstGeom prst="rect">
            <a:avLst/>
          </a:prstGeom>
          <a:blipFill dpi="0" rotWithShape="1">
            <a:blip r:embed="rId4">
              <a:alphaModFix amt="0"/>
            </a:blip>
            <a:srcRect/>
            <a:stretch>
              <a:fillRect/>
            </a:stretch>
          </a:blipFill>
          <a:ln>
            <a:noFill/>
          </a:ln>
          <a:extLst/>
        </p:spPr>
        <p:txBody>
          <a:bodyPr wrap="square">
            <a:spAutoFit/>
          </a:bodyPr>
          <a:lstStyle/>
          <a:p>
            <a:pPr algn="ctr">
              <a:defRPr/>
            </a:pPr>
            <a:r>
              <a:rPr lang="en-US" sz="6600" b="1" dirty="0">
                <a:latin typeface="Calibri Bold" charset="0"/>
                <a:ea typeface="ＭＳ Ｐゴシック" charset="-128"/>
              </a:rPr>
              <a:t>Designing a Robotic Arm for Moving and Sorting Scraps at Pacific Can in Beijing </a:t>
            </a:r>
          </a:p>
        </p:txBody>
      </p:sp>
      <p:sp>
        <p:nvSpPr>
          <p:cNvPr id="43" name="TextBox 42"/>
          <p:cNvSpPr txBox="1"/>
          <p:nvPr/>
        </p:nvSpPr>
        <p:spPr>
          <a:xfrm>
            <a:off x="23412450" y="15290800"/>
            <a:ext cx="9220199" cy="1015663"/>
          </a:xfrm>
          <a:prstGeom prst="rect">
            <a:avLst/>
          </a:prstGeom>
          <a:noFill/>
        </p:spPr>
        <p:txBody>
          <a:bodyPr wrap="square">
            <a:spAutoFit/>
          </a:bodyPr>
          <a:lstStyle/>
          <a:p>
            <a:pPr algn="ctr" eaLnBrk="1" hangingPunct="1">
              <a:defRPr/>
            </a:pPr>
            <a:r>
              <a:rPr lang="en-US" sz="6000" b="1" dirty="0">
                <a:solidFill>
                  <a:srgbClr val="C00000"/>
                </a:solidFill>
                <a:latin typeface="+mn-lt"/>
              </a:rPr>
              <a:t>Recommended Work </a:t>
            </a:r>
            <a:r>
              <a:rPr lang="en-US" sz="6000" b="1" dirty="0" smtClean="0">
                <a:solidFill>
                  <a:srgbClr val="C00000"/>
                </a:solidFill>
                <a:latin typeface="+mn-lt"/>
              </a:rPr>
              <a:t>Area</a:t>
            </a:r>
            <a:endParaRPr lang="en-US" sz="8000" b="1" dirty="0">
              <a:solidFill>
                <a:srgbClr val="C00000"/>
              </a:solidFill>
              <a:latin typeface="+mn-lt"/>
            </a:endParaRPr>
          </a:p>
        </p:txBody>
      </p:sp>
      <p:pic>
        <p:nvPicPr>
          <p:cNvPr id="1641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600724" y="16528513"/>
            <a:ext cx="4279903" cy="355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2"/>
          <p:cNvPicPr>
            <a:picLocks noChangeAspect="1"/>
          </p:cNvPicPr>
          <p:nvPr/>
        </p:nvPicPr>
        <p:blipFill>
          <a:blip r:embed="rId10">
            <a:extLst>
              <a:ext uri="{28A0092B-C50C-407E-A947-70E740481C1C}">
                <a14:useLocalDpi xmlns:a14="http://schemas.microsoft.com/office/drawing/2010/main" val="0"/>
              </a:ext>
            </a:extLst>
          </a:blip>
          <a:srcRect l="1527" b="2415"/>
          <a:stretch>
            <a:fillRect/>
          </a:stretch>
        </p:blipFill>
        <p:spPr bwMode="auto">
          <a:xfrm>
            <a:off x="27880627" y="16528513"/>
            <a:ext cx="4516649" cy="355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Mac Os:Users:maalblaihess:Downloads:Bluetooth:IMAG2162.jpg"/>
          <p:cNvPicPr/>
          <p:nvPr/>
        </p:nvPicPr>
        <p:blipFill>
          <a:blip r:embed="rId11">
            <a:extLst>
              <a:ext uri="{28A0092B-C50C-407E-A947-70E740481C1C}">
                <a14:useLocalDpi xmlns:a14="http://schemas.microsoft.com/office/drawing/2010/main" val="0"/>
              </a:ext>
            </a:extLst>
          </a:blip>
          <a:srcRect/>
          <a:stretch>
            <a:fillRect/>
          </a:stretch>
        </p:blipFill>
        <p:spPr bwMode="auto">
          <a:xfrm>
            <a:off x="1797893" y="15361115"/>
            <a:ext cx="7870725" cy="4632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420" name="TextBox 5"/>
          <p:cNvSpPr txBox="1">
            <a:spLocks noChangeArrowheads="1"/>
          </p:cNvSpPr>
          <p:nvPr/>
        </p:nvSpPr>
        <p:spPr bwMode="auto">
          <a:xfrm>
            <a:off x="11542712" y="9916569"/>
            <a:ext cx="16376015"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2128838" indent="-45720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6716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dirty="0" smtClean="0">
                <a:latin typeface="Calibri" pitchFamily="34" charset="0"/>
              </a:rPr>
              <a:t>Analyze:</a:t>
            </a:r>
          </a:p>
          <a:p>
            <a:pPr lvl="1" eaLnBrk="1" hangingPunct="1">
              <a:buFont typeface="Arial" pitchFamily="34" charset="0"/>
              <a:buChar char="•"/>
            </a:pPr>
            <a:r>
              <a:rPr lang="en-US" altLang="en-US" sz="2800" dirty="0" smtClean="0">
                <a:latin typeface="Calibri" pitchFamily="34" charset="0"/>
              </a:rPr>
              <a:t>Applying SMART decision model to select the most appropriate robot from available alternatives.</a:t>
            </a:r>
          </a:p>
          <a:p>
            <a:pPr lvl="1" eaLnBrk="1" hangingPunct="1">
              <a:buFont typeface="Arial" pitchFamily="34" charset="0"/>
              <a:buChar char="•"/>
            </a:pPr>
            <a:r>
              <a:rPr lang="en-US" altLang="en-US" sz="2800" dirty="0">
                <a:latin typeface="Calibri" pitchFamily="34" charset="0"/>
              </a:rPr>
              <a:t>B</a:t>
            </a:r>
            <a:r>
              <a:rPr lang="en-US" altLang="en-US" sz="2800" dirty="0" smtClean="0">
                <a:latin typeface="Calibri" pitchFamily="34" charset="0"/>
              </a:rPr>
              <a:t>uilding a room to ensure protection from the environment.</a:t>
            </a:r>
            <a:endParaRPr lang="en-US" altLang="en-US" sz="2800" dirty="0">
              <a:latin typeface="Calibri" pitchFamily="34" charset="0"/>
            </a:endParaRPr>
          </a:p>
          <a:p>
            <a:pPr lvl="1" eaLnBrk="1" hangingPunct="1">
              <a:buFont typeface="Arial" pitchFamily="34" charset="0"/>
              <a:buChar char="•"/>
            </a:pPr>
            <a:r>
              <a:rPr lang="en-US" altLang="en-US" sz="2800" dirty="0" smtClean="0">
                <a:latin typeface="Calibri" pitchFamily="34" charset="0"/>
              </a:rPr>
              <a:t>Setting up a conveyer belt </a:t>
            </a:r>
            <a:r>
              <a:rPr lang="en-US" altLang="en-US" sz="2800" dirty="0">
                <a:latin typeface="Calibri" pitchFamily="34" charset="0"/>
              </a:rPr>
              <a:t>for </a:t>
            </a:r>
            <a:r>
              <a:rPr lang="en-US" altLang="en-US" sz="2800" dirty="0" smtClean="0">
                <a:latin typeface="Calibri" pitchFamily="34" charset="0"/>
              </a:rPr>
              <a:t>the </a:t>
            </a:r>
            <a:r>
              <a:rPr lang="en-US" altLang="en-US" sz="2800" dirty="0">
                <a:latin typeface="Calibri" pitchFamily="34" charset="0"/>
              </a:rPr>
              <a:t>arm to retrieve, sort, and stack the blocks.</a:t>
            </a:r>
          </a:p>
          <a:p>
            <a:pPr eaLnBrk="1" hangingPunct="1">
              <a:spcBef>
                <a:spcPts val="1200"/>
              </a:spcBef>
            </a:pPr>
            <a:r>
              <a:rPr lang="en-US" altLang="en-US" sz="2800" dirty="0">
                <a:latin typeface="Calibri" pitchFamily="34" charset="0"/>
              </a:rPr>
              <a:t>Improve:</a:t>
            </a:r>
          </a:p>
          <a:p>
            <a:pPr lvl="1" eaLnBrk="1" hangingPunct="1">
              <a:buFont typeface="Arial" pitchFamily="34" charset="0"/>
              <a:buChar char="•"/>
            </a:pPr>
            <a:r>
              <a:rPr lang="en-US" altLang="en-US" sz="2800" dirty="0" smtClean="0">
                <a:latin typeface="Calibri" pitchFamily="34" charset="0"/>
              </a:rPr>
              <a:t>Investigating the current technology </a:t>
            </a:r>
            <a:r>
              <a:rPr lang="en-US" altLang="en-US" sz="2800" dirty="0">
                <a:latin typeface="Calibri" pitchFamily="34" charset="0"/>
              </a:rPr>
              <a:t>to pick the most </a:t>
            </a:r>
            <a:r>
              <a:rPr lang="en-US" altLang="en-US" sz="2800" dirty="0" smtClean="0">
                <a:latin typeface="Calibri" pitchFamily="34" charset="0"/>
              </a:rPr>
              <a:t>cost-effective and efficient arm.</a:t>
            </a:r>
            <a:endParaRPr lang="en-US" altLang="en-US" sz="2800" dirty="0">
              <a:latin typeface="Calibri" pitchFamily="34" charset="0"/>
            </a:endParaRPr>
          </a:p>
          <a:p>
            <a:pPr lvl="1" eaLnBrk="1" hangingPunct="1">
              <a:buFont typeface="Arial" pitchFamily="34" charset="0"/>
              <a:buChar char="•"/>
            </a:pPr>
            <a:r>
              <a:rPr lang="en-US" altLang="en-US" sz="2800" dirty="0" smtClean="0">
                <a:latin typeface="Calibri" pitchFamily="34" charset="0"/>
              </a:rPr>
              <a:t>Designing a </a:t>
            </a:r>
            <a:r>
              <a:rPr lang="en-US" altLang="en-US" sz="2800" dirty="0">
                <a:latin typeface="Calibri" pitchFamily="34" charset="0"/>
              </a:rPr>
              <a:t>work area </a:t>
            </a:r>
            <a:r>
              <a:rPr lang="en-US" altLang="en-US" sz="2800" dirty="0" smtClean="0">
                <a:latin typeface="Calibri" pitchFamily="34" charset="0"/>
              </a:rPr>
              <a:t>to allow the robot to reach all components needed to execute </a:t>
            </a:r>
            <a:r>
              <a:rPr lang="en-US" altLang="en-US" sz="2800" dirty="0">
                <a:latin typeface="Calibri" pitchFamily="34" charset="0"/>
              </a:rPr>
              <a:t>the </a:t>
            </a:r>
            <a:r>
              <a:rPr lang="en-US" altLang="en-US" sz="2800" dirty="0" smtClean="0">
                <a:latin typeface="Calibri" pitchFamily="34" charset="0"/>
              </a:rPr>
              <a:t>tasks</a:t>
            </a:r>
            <a:r>
              <a:rPr lang="en-US" altLang="en-US" sz="2800" dirty="0">
                <a:latin typeface="Calibri" pitchFamily="34" charset="0"/>
              </a:rPr>
              <a:t>.</a:t>
            </a:r>
          </a:p>
          <a:p>
            <a:pPr eaLnBrk="1" hangingPunct="1">
              <a:spcBef>
                <a:spcPts val="1200"/>
              </a:spcBef>
            </a:pPr>
            <a:r>
              <a:rPr lang="en-US" altLang="en-US" sz="2800" dirty="0">
                <a:latin typeface="Calibri" pitchFamily="34" charset="0"/>
              </a:rPr>
              <a:t>Control</a:t>
            </a:r>
            <a:r>
              <a:rPr lang="en-US" altLang="en-US" sz="2800" dirty="0" smtClean="0">
                <a:latin typeface="Calibri" pitchFamily="34" charset="0"/>
              </a:rPr>
              <a:t>:</a:t>
            </a:r>
            <a:endParaRPr lang="en-US" altLang="en-US" sz="2800" dirty="0">
              <a:latin typeface="Calibri" pitchFamily="34" charset="0"/>
            </a:endParaRPr>
          </a:p>
          <a:p>
            <a:pPr lvl="1" eaLnBrk="1" hangingPunct="1">
              <a:buFont typeface="Arial" pitchFamily="34" charset="0"/>
              <a:buChar char="•"/>
            </a:pPr>
            <a:r>
              <a:rPr lang="en-US" altLang="en-US" sz="2800" dirty="0" smtClean="0">
                <a:latin typeface="Calibri" pitchFamily="34" charset="0"/>
              </a:rPr>
              <a:t>Conducting </a:t>
            </a:r>
            <a:r>
              <a:rPr lang="en-US" altLang="en-US" sz="2800" dirty="0" smtClean="0">
                <a:latin typeface="Calibri" pitchFamily="34" charset="0"/>
              </a:rPr>
              <a:t>a </a:t>
            </a:r>
            <a:r>
              <a:rPr lang="en-US" altLang="en-US" sz="2800" dirty="0">
                <a:latin typeface="Calibri" pitchFamily="34" charset="0"/>
              </a:rPr>
              <a:t>ROI/cost </a:t>
            </a:r>
            <a:r>
              <a:rPr lang="en-US" altLang="en-US" sz="2800" dirty="0" smtClean="0">
                <a:latin typeface="Calibri" pitchFamily="34" charset="0"/>
              </a:rPr>
              <a:t>analysis</a:t>
            </a:r>
          </a:p>
          <a:p>
            <a:pPr lvl="1" eaLnBrk="1" hangingPunct="1">
              <a:buFont typeface="Arial" pitchFamily="34" charset="0"/>
              <a:buChar char="•"/>
            </a:pPr>
            <a:r>
              <a:rPr lang="en-US" altLang="en-US" sz="2800" dirty="0" smtClean="0">
                <a:latin typeface="Calibri" pitchFamily="34" charset="0"/>
              </a:rPr>
              <a:t>Compiling a set of recommendations for successful </a:t>
            </a:r>
            <a:r>
              <a:rPr lang="en-US" altLang="en-US" sz="2800" dirty="0">
                <a:latin typeface="Calibri" pitchFamily="34" charset="0"/>
              </a:rPr>
              <a:t>implementation </a:t>
            </a:r>
            <a:r>
              <a:rPr lang="en-US" altLang="en-US" sz="2800" dirty="0" smtClean="0">
                <a:latin typeface="Calibri" pitchFamily="34" charset="0"/>
              </a:rPr>
              <a:t>and future advancements.</a:t>
            </a:r>
            <a:endParaRPr lang="en-US" altLang="en-US" sz="2800" dirty="0"/>
          </a:p>
        </p:txBody>
      </p:sp>
      <p:pic>
        <p:nvPicPr>
          <p:cNvPr id="16421"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99066" y="203801"/>
            <a:ext cx="4393598" cy="439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3"/>
          <a:stretch>
            <a:fillRect/>
          </a:stretch>
        </p:blipFill>
        <p:spPr>
          <a:xfrm>
            <a:off x="24039089" y="5090786"/>
            <a:ext cx="8419016" cy="4449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27325320" y="9310148"/>
            <a:ext cx="6355080" cy="58559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1051</TotalTime>
  <Words>570</Words>
  <Application>Microsoft Office PowerPoint</Application>
  <PresentationFormat>Custom</PresentationFormat>
  <Paragraphs>60</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wpi_ppt</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Mohamad Alblaihess</dc:creator>
  <cp:lastModifiedBy>Amy</cp:lastModifiedBy>
  <cp:revision>115</cp:revision>
  <dcterms:created xsi:type="dcterms:W3CDTF">2015-08-14T07:24:31Z</dcterms:created>
  <dcterms:modified xsi:type="dcterms:W3CDTF">2015-09-05T01:15:54Z</dcterms:modified>
</cp:coreProperties>
</file>