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5"/>
  </p:notesMasterIdLst>
  <p:sldIdLst>
    <p:sldId id="256" r:id="rId2"/>
    <p:sldId id="258" r:id="rId3"/>
    <p:sldId id="263" r:id="rId4"/>
    <p:sldId id="264" r:id="rId5"/>
    <p:sldId id="259" r:id="rId6"/>
    <p:sldId id="265" r:id="rId7"/>
    <p:sldId id="270" r:id="rId8"/>
    <p:sldId id="274" r:id="rId9"/>
    <p:sldId id="297" r:id="rId10"/>
    <p:sldId id="266" r:id="rId11"/>
    <p:sldId id="278" r:id="rId12"/>
    <p:sldId id="267" r:id="rId13"/>
    <p:sldId id="269" r:id="rId14"/>
    <p:sldId id="271" r:id="rId15"/>
    <p:sldId id="268" r:id="rId16"/>
    <p:sldId id="272" r:id="rId17"/>
    <p:sldId id="275" r:id="rId18"/>
    <p:sldId id="273" r:id="rId19"/>
    <p:sldId id="277" r:id="rId20"/>
    <p:sldId id="305" r:id="rId21"/>
    <p:sldId id="302" r:id="rId22"/>
    <p:sldId id="303" r:id="rId23"/>
    <p:sldId id="304" r:id="rId24"/>
    <p:sldId id="261" r:id="rId25"/>
    <p:sldId id="280" r:id="rId26"/>
    <p:sldId id="283" r:id="rId27"/>
    <p:sldId id="299" r:id="rId28"/>
    <p:sldId id="301" r:id="rId29"/>
    <p:sldId id="281" r:id="rId30"/>
    <p:sldId id="298" r:id="rId31"/>
    <p:sldId id="282" r:id="rId32"/>
    <p:sldId id="300"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99FF"/>
    <a:srgbClr val="99CCFF"/>
    <a:srgbClr val="0066FF"/>
    <a:srgbClr val="FF9933"/>
    <a:srgbClr val="FFCC66"/>
    <a:srgbClr val="9966FF"/>
    <a:srgbClr val="33CC33"/>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66" d="100"/>
          <a:sy n="66" d="100"/>
        </p:scale>
        <p:origin x="52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rica\Desktop\Visuals%20-%20Survey%20resul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af-ZA"/>
              <a:t>How important are lifeguards? - All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solidFill>
              <a:srgbClr val="99CCFF"/>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[1]All!$J$115:$J$119</c:f>
              <c:strCache>
                <c:ptCount val="5"/>
                <c:pt idx="0">
                  <c:v>Extremely important</c:v>
                </c:pt>
                <c:pt idx="1">
                  <c:v>Helpful, not necessary</c:v>
                </c:pt>
                <c:pt idx="2">
                  <c:v>Not useful</c:v>
                </c:pt>
                <c:pt idx="3">
                  <c:v>No opinion</c:v>
                </c:pt>
                <c:pt idx="4">
                  <c:v>No answer</c:v>
                </c:pt>
              </c:strCache>
            </c:strRef>
          </c:cat>
          <c:val>
            <c:numRef>
              <c:f>[1]All!$K$115:$K$119</c:f>
              <c:numCache>
                <c:formatCode>General</c:formatCode>
                <c:ptCount val="5"/>
                <c:pt idx="0">
                  <c:v>73</c:v>
                </c:pt>
                <c:pt idx="1">
                  <c:v>16</c:v>
                </c:pt>
                <c:pt idx="2">
                  <c:v>1</c:v>
                </c:pt>
                <c:pt idx="3">
                  <c:v>3</c:v>
                </c:pt>
                <c:pt idx="4">
                  <c:v>8</c:v>
                </c:pt>
              </c:numCache>
            </c:numRef>
          </c:val>
          <c:extLst xmlns:c16r2="http://schemas.microsoft.com/office/drawing/2015/06/chart">
            <c:ext xmlns:c16="http://schemas.microsoft.com/office/drawing/2014/chart" uri="{C3380CC4-5D6E-409C-BE32-E72D297353CC}">
              <c16:uniqueId val="{00000000-5CDC-44E7-AB2C-B7C551B3486E}"/>
            </c:ext>
          </c:extLst>
        </c:ser>
        <c:dLbls>
          <c:dLblPos val="outEnd"/>
          <c:showLegendKey val="0"/>
          <c:showVal val="1"/>
          <c:showCatName val="0"/>
          <c:showSerName val="0"/>
          <c:showPercent val="0"/>
          <c:showBubbleSize val="0"/>
        </c:dLbls>
        <c:gapWidth val="115"/>
        <c:overlap val="-20"/>
        <c:axId val="180888664"/>
        <c:axId val="180883960"/>
      </c:barChart>
      <c:catAx>
        <c:axId val="1808886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0883960"/>
        <c:crosses val="autoZero"/>
        <c:auto val="1"/>
        <c:lblAlgn val="ctr"/>
        <c:lblOffset val="100"/>
        <c:noMultiLvlLbl val="0"/>
      </c:catAx>
      <c:valAx>
        <c:axId val="18088396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08886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Preferred Fee - All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solidFill>
              <a:srgbClr val="99CCFF"/>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[1]All!$N$104:$N$109</c:f>
              <c:strCache>
                <c:ptCount val="6"/>
                <c:pt idx="0">
                  <c:v>0</c:v>
                </c:pt>
                <c:pt idx="1">
                  <c:v>1</c:v>
                </c:pt>
                <c:pt idx="2">
                  <c:v>2</c:v>
                </c:pt>
                <c:pt idx="3">
                  <c:v>3</c:v>
                </c:pt>
                <c:pt idx="4">
                  <c:v>4</c:v>
                </c:pt>
                <c:pt idx="5">
                  <c:v>5+</c:v>
                </c:pt>
              </c:strCache>
            </c:strRef>
          </c:cat>
          <c:val>
            <c:numRef>
              <c:f>[1]All!$O$104:$O$109</c:f>
              <c:numCache>
                <c:formatCode>General</c:formatCode>
                <c:ptCount val="6"/>
                <c:pt idx="0">
                  <c:v>6</c:v>
                </c:pt>
                <c:pt idx="1">
                  <c:v>6</c:v>
                </c:pt>
                <c:pt idx="2">
                  <c:v>12</c:v>
                </c:pt>
                <c:pt idx="3">
                  <c:v>15</c:v>
                </c:pt>
                <c:pt idx="4">
                  <c:v>8</c:v>
                </c:pt>
                <c:pt idx="5">
                  <c:v>54</c:v>
                </c:pt>
              </c:numCache>
            </c:numRef>
          </c:val>
          <c:extLst xmlns:c16r2="http://schemas.microsoft.com/office/drawing/2015/06/chart">
            <c:ext xmlns:c16="http://schemas.microsoft.com/office/drawing/2014/chart" uri="{C3380CC4-5D6E-409C-BE32-E72D297353CC}">
              <c16:uniqueId val="{00000000-D2C9-465C-BE10-631B2822975B}"/>
            </c:ext>
          </c:extLst>
        </c:ser>
        <c:dLbls>
          <c:dLblPos val="outEnd"/>
          <c:showLegendKey val="0"/>
          <c:showVal val="1"/>
          <c:showCatName val="0"/>
          <c:showSerName val="0"/>
          <c:showPercent val="0"/>
          <c:showBubbleSize val="0"/>
        </c:dLbls>
        <c:gapWidth val="115"/>
        <c:overlap val="-20"/>
        <c:axId val="185010728"/>
        <c:axId val="185011512"/>
      </c:barChart>
      <c:catAx>
        <c:axId val="185010728"/>
        <c:scaling>
          <c:orientation val="minMax"/>
        </c:scaling>
        <c:delete val="0"/>
        <c:axPos val="l"/>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Fee (U.S Dollars)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011512"/>
        <c:crosses val="autoZero"/>
        <c:auto val="1"/>
        <c:lblAlgn val="ctr"/>
        <c:lblOffset val="100"/>
        <c:noMultiLvlLbl val="0"/>
      </c:catAx>
      <c:valAx>
        <c:axId val="185011512"/>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01072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How much are you willing to pay? - All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'[1]Resident vs. Non'!$H$2</c:f>
              <c:strCache>
                <c:ptCount val="1"/>
                <c:pt idx="0">
                  <c:v>Resident</c:v>
                </c:pt>
              </c:strCache>
            </c:strRef>
          </c:tx>
          <c:spPr>
            <a:solidFill>
              <a:srgbClr val="0033C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'[1]Resident vs. Non'!$G$3:$G$8</c:f>
              <c:strCache>
                <c:ptCount val="6"/>
                <c:pt idx="0">
                  <c:v>0</c:v>
                </c:pt>
                <c:pt idx="1">
                  <c:v>1</c:v>
                </c:pt>
                <c:pt idx="2">
                  <c:v>2</c:v>
                </c:pt>
                <c:pt idx="3">
                  <c:v>3</c:v>
                </c:pt>
                <c:pt idx="4">
                  <c:v>4</c:v>
                </c:pt>
                <c:pt idx="5">
                  <c:v>5+</c:v>
                </c:pt>
              </c:strCache>
            </c:strRef>
          </c:cat>
          <c:val>
            <c:numRef>
              <c:f>'[1]Resident vs. Non'!$H$3:$H$8</c:f>
              <c:numCache>
                <c:formatCode>General</c:formatCode>
                <c:ptCount val="6"/>
                <c:pt idx="0">
                  <c:v>2</c:v>
                </c:pt>
                <c:pt idx="1">
                  <c:v>2</c:v>
                </c:pt>
                <c:pt idx="2">
                  <c:v>2</c:v>
                </c:pt>
                <c:pt idx="3">
                  <c:v>3</c:v>
                </c:pt>
                <c:pt idx="4">
                  <c:v>3</c:v>
                </c:pt>
                <c:pt idx="5">
                  <c:v>13</c:v>
                </c:pt>
              </c:numCache>
            </c:numRef>
          </c:val>
          <c:extLst xmlns:c16r2="http://schemas.microsoft.com/office/drawing/2015/06/chart">
            <c:ext xmlns:c16="http://schemas.microsoft.com/office/drawing/2014/chart" uri="{C3380CC4-5D6E-409C-BE32-E72D297353CC}">
              <c16:uniqueId val="{00000000-D154-4E6C-8B1D-AFA02FEFBC5D}"/>
            </c:ext>
          </c:extLst>
        </c:ser>
        <c:ser>
          <c:idx val="1"/>
          <c:order val="1"/>
          <c:tx>
            <c:strRef>
              <c:f>'[1]Resident vs. Non'!$I$2</c:f>
              <c:strCache>
                <c:ptCount val="1"/>
                <c:pt idx="0">
                  <c:v>Non</c:v>
                </c:pt>
              </c:strCache>
            </c:strRef>
          </c:tx>
          <c:spPr>
            <a:solidFill>
              <a:srgbClr val="0066FF"/>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'[1]Resident vs. Non'!$G$3:$G$8</c:f>
              <c:strCache>
                <c:ptCount val="6"/>
                <c:pt idx="0">
                  <c:v>0</c:v>
                </c:pt>
                <c:pt idx="1">
                  <c:v>1</c:v>
                </c:pt>
                <c:pt idx="2">
                  <c:v>2</c:v>
                </c:pt>
                <c:pt idx="3">
                  <c:v>3</c:v>
                </c:pt>
                <c:pt idx="4">
                  <c:v>4</c:v>
                </c:pt>
                <c:pt idx="5">
                  <c:v>5+</c:v>
                </c:pt>
              </c:strCache>
            </c:strRef>
          </c:cat>
          <c:val>
            <c:numRef>
              <c:f>'[1]Resident vs. Non'!$I$3:$I$8</c:f>
              <c:numCache>
                <c:formatCode>General</c:formatCode>
                <c:ptCount val="6"/>
                <c:pt idx="0">
                  <c:v>4</c:v>
                </c:pt>
                <c:pt idx="1">
                  <c:v>4</c:v>
                </c:pt>
                <c:pt idx="2">
                  <c:v>10</c:v>
                </c:pt>
                <c:pt idx="3">
                  <c:v>12</c:v>
                </c:pt>
                <c:pt idx="4">
                  <c:v>5</c:v>
                </c:pt>
                <c:pt idx="5">
                  <c:v>41</c:v>
                </c:pt>
              </c:numCache>
            </c:numRef>
          </c:val>
          <c:extLst xmlns:c16r2="http://schemas.microsoft.com/office/drawing/2015/06/chart">
            <c:ext xmlns:c16="http://schemas.microsoft.com/office/drawing/2014/chart" uri="{C3380CC4-5D6E-409C-BE32-E72D297353CC}">
              <c16:uniqueId val="{00000001-D154-4E6C-8B1D-AFA02FEFBC5D}"/>
            </c:ext>
          </c:extLst>
        </c:ser>
        <c:dLbls>
          <c:dLblPos val="ctr"/>
          <c:showLegendKey val="0"/>
          <c:showVal val="1"/>
          <c:showCatName val="0"/>
          <c:showSerName val="0"/>
          <c:showPercent val="0"/>
          <c:showBubbleSize val="0"/>
        </c:dLbls>
        <c:gapWidth val="150"/>
        <c:overlap val="100"/>
        <c:axId val="408712032"/>
        <c:axId val="408714384"/>
      </c:barChart>
      <c:catAx>
        <c:axId val="4087120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08714384"/>
        <c:crosses val="autoZero"/>
        <c:auto val="1"/>
        <c:lblAlgn val="ctr"/>
        <c:lblOffset val="100"/>
        <c:noMultiLvlLbl val="0"/>
      </c:catAx>
      <c:valAx>
        <c:axId val="40871438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87120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af-ZA"/>
              <a:t>How do you feel about the amount of lifeguards? - All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solidFill>
              <a:srgbClr val="99CCFF"/>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[1]All!$N$111:$N$115</c:f>
              <c:strCache>
                <c:ptCount val="5"/>
                <c:pt idx="0">
                  <c:v>More on duty</c:v>
                </c:pt>
                <c:pt idx="1">
                  <c:v>Appropriate amount</c:v>
                </c:pt>
                <c:pt idx="2">
                  <c:v>Too many</c:v>
                </c:pt>
                <c:pt idx="3">
                  <c:v>I do not know</c:v>
                </c:pt>
                <c:pt idx="4">
                  <c:v>No lifeguards</c:v>
                </c:pt>
              </c:strCache>
            </c:strRef>
          </c:cat>
          <c:val>
            <c:numRef>
              <c:f>[1]All!$O$111:$O$115</c:f>
              <c:numCache>
                <c:formatCode>General</c:formatCode>
                <c:ptCount val="5"/>
                <c:pt idx="0">
                  <c:v>51</c:v>
                </c:pt>
                <c:pt idx="1">
                  <c:v>19</c:v>
                </c:pt>
                <c:pt idx="2">
                  <c:v>4</c:v>
                </c:pt>
                <c:pt idx="3">
                  <c:v>18</c:v>
                </c:pt>
                <c:pt idx="4">
                  <c:v>9</c:v>
                </c:pt>
              </c:numCache>
            </c:numRef>
          </c:val>
          <c:extLst xmlns:c16r2="http://schemas.microsoft.com/office/drawing/2015/06/chart">
            <c:ext xmlns:c16="http://schemas.microsoft.com/office/drawing/2014/chart" uri="{C3380CC4-5D6E-409C-BE32-E72D297353CC}">
              <c16:uniqueId val="{00000000-6C24-4457-9AEA-29584E863EAB}"/>
            </c:ext>
          </c:extLst>
        </c:ser>
        <c:dLbls>
          <c:dLblPos val="outEnd"/>
          <c:showLegendKey val="0"/>
          <c:showVal val="1"/>
          <c:showCatName val="0"/>
          <c:showSerName val="0"/>
          <c:showPercent val="0"/>
          <c:showBubbleSize val="0"/>
        </c:dLbls>
        <c:gapWidth val="115"/>
        <c:overlap val="-20"/>
        <c:axId val="180886312"/>
        <c:axId val="180886704"/>
      </c:barChart>
      <c:catAx>
        <c:axId val="18088631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0886704"/>
        <c:crosses val="autoZero"/>
        <c:auto val="1"/>
        <c:lblAlgn val="ctr"/>
        <c:lblOffset val="100"/>
        <c:noMultiLvlLbl val="0"/>
      </c:catAx>
      <c:valAx>
        <c:axId val="18088670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088631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How do you feel about the amount of lifeguards? - All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'[1]Resident vs. Non'!$H$11</c:f>
              <c:strCache>
                <c:ptCount val="1"/>
                <c:pt idx="0">
                  <c:v>Resident</c:v>
                </c:pt>
              </c:strCache>
            </c:strRef>
          </c:tx>
          <c:spPr>
            <a:solidFill>
              <a:srgbClr val="00206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'[1]Resident vs. Non'!$G$12:$G$16</c:f>
              <c:strCache>
                <c:ptCount val="5"/>
                <c:pt idx="0">
                  <c:v>More on duty</c:v>
                </c:pt>
                <c:pt idx="1">
                  <c:v>Appropriate amount</c:v>
                </c:pt>
                <c:pt idx="2">
                  <c:v>Too many</c:v>
                </c:pt>
                <c:pt idx="3">
                  <c:v>I do not know</c:v>
                </c:pt>
                <c:pt idx="4">
                  <c:v>None</c:v>
                </c:pt>
              </c:strCache>
            </c:strRef>
          </c:cat>
          <c:val>
            <c:numRef>
              <c:f>'[1]Resident vs. Non'!$H$12:$H$16</c:f>
              <c:numCache>
                <c:formatCode>General</c:formatCode>
                <c:ptCount val="5"/>
                <c:pt idx="0">
                  <c:v>12</c:v>
                </c:pt>
                <c:pt idx="1">
                  <c:v>8</c:v>
                </c:pt>
                <c:pt idx="2">
                  <c:v>2</c:v>
                </c:pt>
                <c:pt idx="3">
                  <c:v>2</c:v>
                </c:pt>
                <c:pt idx="4">
                  <c:v>1</c:v>
                </c:pt>
              </c:numCache>
            </c:numRef>
          </c:val>
          <c:extLst xmlns:c16r2="http://schemas.microsoft.com/office/drawing/2015/06/chart">
            <c:ext xmlns:c16="http://schemas.microsoft.com/office/drawing/2014/chart" uri="{C3380CC4-5D6E-409C-BE32-E72D297353CC}">
              <c16:uniqueId val="{00000000-7AB4-47FE-B155-A37B4C8AFC4B}"/>
            </c:ext>
          </c:extLst>
        </c:ser>
        <c:ser>
          <c:idx val="1"/>
          <c:order val="1"/>
          <c:tx>
            <c:strRef>
              <c:f>'[1]Resident vs. Non'!$I$11</c:f>
              <c:strCache>
                <c:ptCount val="1"/>
                <c:pt idx="0">
                  <c:v>Non</c:v>
                </c:pt>
              </c:strCache>
            </c:strRef>
          </c:tx>
          <c:spPr>
            <a:solidFill>
              <a:srgbClr val="0070C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'[1]Resident vs. Non'!$G$12:$G$16</c:f>
              <c:strCache>
                <c:ptCount val="5"/>
                <c:pt idx="0">
                  <c:v>More on duty</c:v>
                </c:pt>
                <c:pt idx="1">
                  <c:v>Appropriate amount</c:v>
                </c:pt>
                <c:pt idx="2">
                  <c:v>Too many</c:v>
                </c:pt>
                <c:pt idx="3">
                  <c:v>I do not know</c:v>
                </c:pt>
                <c:pt idx="4">
                  <c:v>None</c:v>
                </c:pt>
              </c:strCache>
            </c:strRef>
          </c:cat>
          <c:val>
            <c:numRef>
              <c:f>'[1]Resident vs. Non'!$I$12:$I$16</c:f>
              <c:numCache>
                <c:formatCode>General</c:formatCode>
                <c:ptCount val="5"/>
                <c:pt idx="0">
                  <c:v>39</c:v>
                </c:pt>
                <c:pt idx="1">
                  <c:v>11</c:v>
                </c:pt>
                <c:pt idx="2">
                  <c:v>2</c:v>
                </c:pt>
                <c:pt idx="3">
                  <c:v>16</c:v>
                </c:pt>
                <c:pt idx="4">
                  <c:v>8</c:v>
                </c:pt>
              </c:numCache>
            </c:numRef>
          </c:val>
          <c:extLst xmlns:c16r2="http://schemas.microsoft.com/office/drawing/2015/06/chart">
            <c:ext xmlns:c16="http://schemas.microsoft.com/office/drawing/2014/chart" uri="{C3380CC4-5D6E-409C-BE32-E72D297353CC}">
              <c16:uniqueId val="{00000001-7AB4-47FE-B155-A37B4C8AFC4B}"/>
            </c:ext>
          </c:extLst>
        </c:ser>
        <c:dLbls>
          <c:dLblPos val="ctr"/>
          <c:showLegendKey val="0"/>
          <c:showVal val="1"/>
          <c:showCatName val="0"/>
          <c:showSerName val="0"/>
          <c:showPercent val="0"/>
          <c:showBubbleSize val="0"/>
        </c:dLbls>
        <c:gapWidth val="150"/>
        <c:overlap val="100"/>
        <c:axId val="180887488"/>
        <c:axId val="185006024"/>
      </c:barChart>
      <c:catAx>
        <c:axId val="1808874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5006024"/>
        <c:crosses val="autoZero"/>
        <c:auto val="1"/>
        <c:lblAlgn val="ctr"/>
        <c:lblOffset val="100"/>
        <c:noMultiLvlLbl val="0"/>
      </c:catAx>
      <c:valAx>
        <c:axId val="18500602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08874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Thoughts on Safety of Beach</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3399FF"/>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[1]All!$J$105:$J$112</c:f>
              <c:strCache>
                <c:ptCount val="8"/>
                <c:pt idx="0">
                  <c:v>Extremely Safe</c:v>
                </c:pt>
                <c:pt idx="1">
                  <c:v>Safe</c:v>
                </c:pt>
                <c:pt idx="2">
                  <c:v>Average</c:v>
                </c:pt>
                <c:pt idx="3">
                  <c:v>Dangerous</c:v>
                </c:pt>
                <c:pt idx="4">
                  <c:v>Average/Dangerous</c:v>
                </c:pt>
                <c:pt idx="5">
                  <c:v>Extremely Dangerous</c:v>
                </c:pt>
                <c:pt idx="6">
                  <c:v>Depends</c:v>
                </c:pt>
                <c:pt idx="7">
                  <c:v>Don't know</c:v>
                </c:pt>
              </c:strCache>
            </c:strRef>
          </c:cat>
          <c:val>
            <c:numRef>
              <c:f>[1]All!$K$105:$K$112</c:f>
              <c:numCache>
                <c:formatCode>General</c:formatCode>
                <c:ptCount val="8"/>
                <c:pt idx="0">
                  <c:v>1</c:v>
                </c:pt>
                <c:pt idx="1">
                  <c:v>20</c:v>
                </c:pt>
                <c:pt idx="2">
                  <c:v>43</c:v>
                </c:pt>
                <c:pt idx="3">
                  <c:v>25</c:v>
                </c:pt>
                <c:pt idx="4">
                  <c:v>2</c:v>
                </c:pt>
                <c:pt idx="5">
                  <c:v>8</c:v>
                </c:pt>
                <c:pt idx="6">
                  <c:v>1</c:v>
                </c:pt>
                <c:pt idx="7">
                  <c:v>1</c:v>
                </c:pt>
              </c:numCache>
            </c:numRef>
          </c:val>
          <c:extLst xmlns:c16r2="http://schemas.microsoft.com/office/drawing/2015/06/chart">
            <c:ext xmlns:c16="http://schemas.microsoft.com/office/drawing/2014/chart" uri="{C3380CC4-5D6E-409C-BE32-E72D297353CC}">
              <c16:uniqueId val="{00000000-8DC9-4480-B79A-CE3AD707F046}"/>
            </c:ext>
          </c:extLst>
        </c:ser>
        <c:dLbls>
          <c:dLblPos val="outEnd"/>
          <c:showLegendKey val="0"/>
          <c:showVal val="1"/>
          <c:showCatName val="0"/>
          <c:showSerName val="0"/>
          <c:showPercent val="0"/>
          <c:showBubbleSize val="0"/>
        </c:dLbls>
        <c:gapWidth val="227"/>
        <c:overlap val="-48"/>
        <c:axId val="185013472"/>
        <c:axId val="185009944"/>
      </c:barChart>
      <c:catAx>
        <c:axId val="18501347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09944"/>
        <c:crosses val="autoZero"/>
        <c:auto val="1"/>
        <c:lblAlgn val="ctr"/>
        <c:lblOffset val="100"/>
        <c:noMultiLvlLbl val="0"/>
      </c:catAx>
      <c:valAx>
        <c:axId val="18500994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1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af-ZA"/>
              <a:t>Level of Swimming - All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3399FF"/>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[1]All!$D$105:$D$109</c:f>
              <c:strCache>
                <c:ptCount val="5"/>
                <c:pt idx="0">
                  <c:v>I do not know how to swim</c:v>
                </c:pt>
                <c:pt idx="1">
                  <c:v>Pools only</c:v>
                </c:pt>
                <c:pt idx="2">
                  <c:v>Intermediate</c:v>
                </c:pt>
                <c:pt idx="3">
                  <c:v>Highly Skilled</c:v>
                </c:pt>
                <c:pt idx="4">
                  <c:v>Lifeguard</c:v>
                </c:pt>
              </c:strCache>
            </c:strRef>
          </c:cat>
          <c:val>
            <c:numRef>
              <c:f>[1]All!$E$105:$E$109</c:f>
              <c:numCache>
                <c:formatCode>General</c:formatCode>
                <c:ptCount val="5"/>
                <c:pt idx="0">
                  <c:v>10</c:v>
                </c:pt>
                <c:pt idx="1">
                  <c:v>17</c:v>
                </c:pt>
                <c:pt idx="2">
                  <c:v>50</c:v>
                </c:pt>
                <c:pt idx="3">
                  <c:v>16</c:v>
                </c:pt>
                <c:pt idx="4">
                  <c:v>8</c:v>
                </c:pt>
              </c:numCache>
            </c:numRef>
          </c:val>
          <c:extLst xmlns:c16r2="http://schemas.microsoft.com/office/drawing/2015/06/chart">
            <c:ext xmlns:c16="http://schemas.microsoft.com/office/drawing/2014/chart" uri="{C3380CC4-5D6E-409C-BE32-E72D297353CC}">
              <c16:uniqueId val="{00000000-A5C1-4C07-9CE2-B7C8598B7CAC}"/>
            </c:ext>
          </c:extLst>
        </c:ser>
        <c:dLbls>
          <c:dLblPos val="outEnd"/>
          <c:showLegendKey val="0"/>
          <c:showVal val="1"/>
          <c:showCatName val="0"/>
          <c:showSerName val="0"/>
          <c:showPercent val="0"/>
          <c:showBubbleSize val="0"/>
        </c:dLbls>
        <c:gapWidth val="227"/>
        <c:overlap val="-48"/>
        <c:axId val="185013080"/>
        <c:axId val="185011120"/>
      </c:barChart>
      <c:catAx>
        <c:axId val="18501308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11120"/>
        <c:crosses val="autoZero"/>
        <c:auto val="1"/>
        <c:lblAlgn val="ctr"/>
        <c:lblOffset val="100"/>
        <c:noMultiLvlLbl val="0"/>
      </c:catAx>
      <c:valAx>
        <c:axId val="18501112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1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Have you taken swimming lessons? - All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3399FF"/>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[1]All!$B$105:$B$107</c:f>
              <c:strCache>
                <c:ptCount val="3"/>
                <c:pt idx="0">
                  <c:v>Yes</c:v>
                </c:pt>
                <c:pt idx="1">
                  <c:v>No</c:v>
                </c:pt>
                <c:pt idx="2">
                  <c:v>No answer</c:v>
                </c:pt>
              </c:strCache>
            </c:strRef>
          </c:cat>
          <c:val>
            <c:numRef>
              <c:f>[1]All!$C$105:$C$107</c:f>
              <c:numCache>
                <c:formatCode>General</c:formatCode>
                <c:ptCount val="3"/>
                <c:pt idx="0">
                  <c:v>61</c:v>
                </c:pt>
                <c:pt idx="1">
                  <c:v>37</c:v>
                </c:pt>
                <c:pt idx="2">
                  <c:v>3</c:v>
                </c:pt>
              </c:numCache>
            </c:numRef>
          </c:val>
          <c:extLst xmlns:c16r2="http://schemas.microsoft.com/office/drawing/2015/06/chart">
            <c:ext xmlns:c16="http://schemas.microsoft.com/office/drawing/2014/chart" uri="{C3380CC4-5D6E-409C-BE32-E72D297353CC}">
              <c16:uniqueId val="{00000000-81BC-488D-AFE6-FE6441DB90DC}"/>
            </c:ext>
          </c:extLst>
        </c:ser>
        <c:dLbls>
          <c:dLblPos val="outEnd"/>
          <c:showLegendKey val="0"/>
          <c:showVal val="1"/>
          <c:showCatName val="0"/>
          <c:showSerName val="0"/>
          <c:showPercent val="0"/>
          <c:showBubbleSize val="0"/>
        </c:dLbls>
        <c:gapWidth val="227"/>
        <c:overlap val="-48"/>
        <c:axId val="185012688"/>
        <c:axId val="185007200"/>
      </c:barChart>
      <c:catAx>
        <c:axId val="18501268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07200"/>
        <c:crosses val="autoZero"/>
        <c:auto val="1"/>
        <c:lblAlgn val="ctr"/>
        <c:lblOffset val="100"/>
        <c:noMultiLvlLbl val="0"/>
      </c:catAx>
      <c:valAx>
        <c:axId val="18500720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1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Do you know what a rip current is? - All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33CC"/>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118-4A73-8CDD-10F5A64FD876}"/>
              </c:ext>
            </c:extLst>
          </c:dPt>
          <c:dPt>
            <c:idx val="1"/>
            <c:bubble3D val="0"/>
            <c:spPr>
              <a:solidFill>
                <a:srgbClr val="0066FF"/>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118-4A73-8CDD-10F5A64FD876}"/>
              </c:ext>
            </c:extLst>
          </c:dPt>
          <c:dPt>
            <c:idx val="2"/>
            <c:bubble3D val="0"/>
            <c:spPr>
              <a:solidFill>
                <a:srgbClr val="99CCFF"/>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9118-4A73-8CDD-10F5A64FD87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[1]All!$B$110:$B$112</c:f>
              <c:strCache>
                <c:ptCount val="3"/>
                <c:pt idx="0">
                  <c:v>Yes</c:v>
                </c:pt>
                <c:pt idx="1">
                  <c:v>No</c:v>
                </c:pt>
                <c:pt idx="2">
                  <c:v>No answer</c:v>
                </c:pt>
              </c:strCache>
            </c:strRef>
          </c:cat>
          <c:val>
            <c:numRef>
              <c:f>[1]All!$C$110:$C$112</c:f>
              <c:numCache>
                <c:formatCode>General</c:formatCode>
                <c:ptCount val="3"/>
                <c:pt idx="0">
                  <c:v>69</c:v>
                </c:pt>
                <c:pt idx="1">
                  <c:v>29</c:v>
                </c:pt>
                <c:pt idx="2">
                  <c:v>3</c:v>
                </c:pt>
              </c:numCache>
            </c:numRef>
          </c:val>
          <c:extLst xmlns:c16r2="http://schemas.microsoft.com/office/drawing/2015/06/chart">
            <c:ext xmlns:c16="http://schemas.microsoft.com/office/drawing/2014/chart" uri="{C3380CC4-5D6E-409C-BE32-E72D297353CC}">
              <c16:uniqueId val="{00000000-EDAD-4B3A-9D5F-FD1FF8A41AC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af-ZA"/>
              <a:t>Do you know how to escape a rip current? - All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spPr>
            <a:solidFill>
              <a:srgbClr val="0066FF"/>
            </a:solidFill>
          </c:spPr>
          <c:dPt>
            <c:idx val="0"/>
            <c:bubble3D val="0"/>
            <c:spPr>
              <a:solidFill>
                <a:srgbClr val="0033CC"/>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C7F6-4282-AF46-A060732F29CD}"/>
              </c:ext>
            </c:extLst>
          </c:dPt>
          <c:dPt>
            <c:idx val="1"/>
            <c:bubble3D val="0"/>
            <c:spPr>
              <a:solidFill>
                <a:srgbClr val="0066FF"/>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C7F6-4282-AF46-A060732F29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[1]All!$B$115:$B$116</c:f>
              <c:strCache>
                <c:ptCount val="2"/>
                <c:pt idx="0">
                  <c:v>Yes</c:v>
                </c:pt>
                <c:pt idx="1">
                  <c:v>No</c:v>
                </c:pt>
              </c:strCache>
            </c:strRef>
          </c:cat>
          <c:val>
            <c:numRef>
              <c:f>[1]All!$C$115:$C$116</c:f>
              <c:numCache>
                <c:formatCode>General</c:formatCode>
                <c:ptCount val="2"/>
                <c:pt idx="0">
                  <c:v>35</c:v>
                </c:pt>
                <c:pt idx="1">
                  <c:v>66</c:v>
                </c:pt>
              </c:numCache>
            </c:numRef>
          </c:val>
          <c:extLst xmlns:c16r2="http://schemas.microsoft.com/office/drawing/2015/06/chart">
            <c:ext xmlns:c16="http://schemas.microsoft.com/office/drawing/2014/chart" uri="{C3380CC4-5D6E-409C-BE32-E72D297353CC}">
              <c16:uniqueId val="{00000000-9988-4B92-8EF3-B6377DEC568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af-ZA"/>
              <a:t>What funding method would you utilize? - All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solidFill>
              <a:srgbClr val="99CCFF"/>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[1]All!$P$110:$P$117</c:f>
              <c:strCache>
                <c:ptCount val="8"/>
                <c:pt idx="0">
                  <c:v>Donation Box</c:v>
                </c:pt>
                <c:pt idx="1">
                  <c:v>Entrance Fee</c:v>
                </c:pt>
                <c:pt idx="2">
                  <c:v>Hotel Fee</c:v>
                </c:pt>
                <c:pt idx="3">
                  <c:v>Parking Fee</c:v>
                </c:pt>
                <c:pt idx="4">
                  <c:v>Donation Box or Hotel Fee</c:v>
                </c:pt>
                <c:pt idx="5">
                  <c:v>None</c:v>
                </c:pt>
                <c:pt idx="6">
                  <c:v>Any option is fine</c:v>
                </c:pt>
                <c:pt idx="7">
                  <c:v>No answer</c:v>
                </c:pt>
              </c:strCache>
            </c:strRef>
          </c:cat>
          <c:val>
            <c:numRef>
              <c:f>[1]All!$Q$110:$Q$117</c:f>
              <c:numCache>
                <c:formatCode>General</c:formatCode>
                <c:ptCount val="8"/>
                <c:pt idx="0">
                  <c:v>13</c:v>
                </c:pt>
                <c:pt idx="1">
                  <c:v>12</c:v>
                </c:pt>
                <c:pt idx="2">
                  <c:v>60</c:v>
                </c:pt>
                <c:pt idx="3">
                  <c:v>6</c:v>
                </c:pt>
                <c:pt idx="4">
                  <c:v>2</c:v>
                </c:pt>
                <c:pt idx="5">
                  <c:v>4</c:v>
                </c:pt>
                <c:pt idx="6">
                  <c:v>1</c:v>
                </c:pt>
                <c:pt idx="7">
                  <c:v>2</c:v>
                </c:pt>
              </c:numCache>
            </c:numRef>
          </c:val>
          <c:extLst xmlns:c16r2="http://schemas.microsoft.com/office/drawing/2015/06/chart">
            <c:ext xmlns:c16="http://schemas.microsoft.com/office/drawing/2014/chart" uri="{C3380CC4-5D6E-409C-BE32-E72D297353CC}">
              <c16:uniqueId val="{00000000-C052-4FC4-B4E4-AE49674AD986}"/>
            </c:ext>
          </c:extLst>
        </c:ser>
        <c:dLbls>
          <c:dLblPos val="outEnd"/>
          <c:showLegendKey val="0"/>
          <c:showVal val="1"/>
          <c:showCatName val="0"/>
          <c:showSerName val="0"/>
          <c:showPercent val="0"/>
          <c:showBubbleSize val="0"/>
        </c:dLbls>
        <c:gapWidth val="115"/>
        <c:overlap val="-20"/>
        <c:axId val="185010336"/>
        <c:axId val="185009160"/>
      </c:barChart>
      <c:catAx>
        <c:axId val="18501033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009160"/>
        <c:crosses val="autoZero"/>
        <c:auto val="1"/>
        <c:lblAlgn val="ctr"/>
        <c:lblOffset val="100"/>
        <c:noMultiLvlLbl val="0"/>
      </c:catAx>
      <c:valAx>
        <c:axId val="18500916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0103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1CBA4-9FEB-4100-8CF0-84A9AE392FF6}"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8AF12AE9-29FF-415E-BACC-3B4193F8FABE}">
      <dgm:prSet phldrT="[Text]"/>
      <dgm:spPr>
        <a:solidFill>
          <a:srgbClr val="0033CC">
            <a:alpha val="80000"/>
          </a:srgbClr>
        </a:solidFill>
        <a:effectLst>
          <a:softEdge rad="12700"/>
        </a:effectLst>
      </dgm:spPr>
      <dgm:t>
        <a:bodyPr/>
        <a:lstStyle/>
        <a:p>
          <a:r>
            <a:rPr lang="en-US" b="1" dirty="0"/>
            <a:t>Objective 1:</a:t>
          </a:r>
          <a:r>
            <a:rPr lang="en-US" dirty="0"/>
            <a:t> Support of the government, companies, and community</a:t>
          </a:r>
        </a:p>
      </dgm:t>
    </dgm:pt>
    <dgm:pt modelId="{C58F9EEC-7D59-4A09-B12C-138EEE099AB0}" type="parTrans" cxnId="{93A7E1DD-EF75-4F05-A1F5-7EE6FC63951F}">
      <dgm:prSet/>
      <dgm:spPr/>
      <dgm:t>
        <a:bodyPr/>
        <a:lstStyle/>
        <a:p>
          <a:endParaRPr lang="en-US"/>
        </a:p>
      </dgm:t>
    </dgm:pt>
    <dgm:pt modelId="{B86C220A-71A1-49C8-AB31-B250D4B3FC8B}" type="sibTrans" cxnId="{93A7E1DD-EF75-4F05-A1F5-7EE6FC63951F}">
      <dgm:prSet/>
      <dgm:spPr/>
      <dgm:t>
        <a:bodyPr/>
        <a:lstStyle/>
        <a:p>
          <a:endParaRPr lang="en-US"/>
        </a:p>
      </dgm:t>
    </dgm:pt>
    <dgm:pt modelId="{256DD2FE-6857-4A10-B6D1-BD1CBF968AAA}">
      <dgm:prSet phldrT="[Text]"/>
      <dgm:spPr>
        <a:solidFill>
          <a:srgbClr val="0066FF">
            <a:alpha val="80000"/>
          </a:srgbClr>
        </a:solidFill>
        <a:effectLst>
          <a:softEdge rad="12700"/>
        </a:effectLst>
      </dgm:spPr>
      <dgm:t>
        <a:bodyPr/>
        <a:lstStyle/>
        <a:p>
          <a:r>
            <a:rPr lang="en-US" b="1" dirty="0"/>
            <a:t>Objective 2:</a:t>
          </a:r>
          <a:r>
            <a:rPr lang="en-US" dirty="0"/>
            <a:t> Evaluation of existing lifeguard programs</a:t>
          </a:r>
        </a:p>
      </dgm:t>
    </dgm:pt>
    <dgm:pt modelId="{5C17B3E2-8EEB-47CF-8ABF-6360D0E7F6AC}" type="parTrans" cxnId="{CFAAEF37-94D3-4893-A961-3FEE988143FB}">
      <dgm:prSet/>
      <dgm:spPr/>
      <dgm:t>
        <a:bodyPr/>
        <a:lstStyle/>
        <a:p>
          <a:endParaRPr lang="en-US"/>
        </a:p>
      </dgm:t>
    </dgm:pt>
    <dgm:pt modelId="{599C7C64-10FA-408D-A2FE-22A94DAFEEFE}" type="sibTrans" cxnId="{CFAAEF37-94D3-4893-A961-3FEE988143FB}">
      <dgm:prSet/>
      <dgm:spPr/>
      <dgm:t>
        <a:bodyPr/>
        <a:lstStyle/>
        <a:p>
          <a:endParaRPr lang="en-US"/>
        </a:p>
      </dgm:t>
    </dgm:pt>
    <dgm:pt modelId="{5AD8F8E6-83AF-4FA5-8834-F9D3CCDB0D80}">
      <dgm:prSet phldrT="[Text]"/>
      <dgm:spPr>
        <a:solidFill>
          <a:srgbClr val="3399FF">
            <a:alpha val="80000"/>
          </a:srgbClr>
        </a:solidFill>
        <a:effectLst>
          <a:softEdge rad="12700"/>
        </a:effectLst>
      </dgm:spPr>
      <dgm:t>
        <a:bodyPr/>
        <a:lstStyle/>
        <a:p>
          <a:r>
            <a:rPr lang="en-US" b="1" dirty="0"/>
            <a:t>Objective 3: </a:t>
          </a:r>
          <a:r>
            <a:rPr lang="en-US" dirty="0"/>
            <a:t>Assessment public's knowledge and ability</a:t>
          </a:r>
        </a:p>
      </dgm:t>
    </dgm:pt>
    <dgm:pt modelId="{70816784-32B4-48E9-B403-2DF653740C2C}" type="parTrans" cxnId="{51BF49FB-814F-4C30-88DE-938A69BDFEFA}">
      <dgm:prSet/>
      <dgm:spPr/>
      <dgm:t>
        <a:bodyPr/>
        <a:lstStyle/>
        <a:p>
          <a:endParaRPr lang="en-US"/>
        </a:p>
      </dgm:t>
    </dgm:pt>
    <dgm:pt modelId="{9B4CE527-E90E-4478-932E-F8468CD6DCCC}" type="sibTrans" cxnId="{51BF49FB-814F-4C30-88DE-938A69BDFEFA}">
      <dgm:prSet/>
      <dgm:spPr/>
      <dgm:t>
        <a:bodyPr/>
        <a:lstStyle/>
        <a:p>
          <a:endParaRPr lang="en-US"/>
        </a:p>
      </dgm:t>
    </dgm:pt>
    <dgm:pt modelId="{F9073477-282A-4516-A939-141C16A80FE1}">
      <dgm:prSet phldrT="[Text]"/>
      <dgm:spPr>
        <a:solidFill>
          <a:srgbClr val="99CCFF">
            <a:alpha val="80000"/>
          </a:srgbClr>
        </a:solidFill>
        <a:effectLst>
          <a:softEdge rad="12700"/>
        </a:effectLst>
      </dgm:spPr>
      <dgm:t>
        <a:bodyPr/>
        <a:lstStyle/>
        <a:p>
          <a:r>
            <a:rPr lang="en-US" b="1" dirty="0"/>
            <a:t>Objective</a:t>
          </a:r>
          <a:r>
            <a:rPr lang="en-US" dirty="0"/>
            <a:t> </a:t>
          </a:r>
          <a:r>
            <a:rPr lang="en-US" b="1" dirty="0"/>
            <a:t>4:</a:t>
          </a:r>
          <a:r>
            <a:rPr lang="en-US" dirty="0"/>
            <a:t> Analysis of funding structures</a:t>
          </a:r>
        </a:p>
      </dgm:t>
    </dgm:pt>
    <dgm:pt modelId="{6CED3049-638E-425A-8D14-5A9D3F44F9B2}" type="parTrans" cxnId="{7B71A35C-B859-42F5-A0D3-148ED54FE63F}">
      <dgm:prSet/>
      <dgm:spPr/>
      <dgm:t>
        <a:bodyPr/>
        <a:lstStyle/>
        <a:p>
          <a:endParaRPr lang="en-US"/>
        </a:p>
      </dgm:t>
    </dgm:pt>
    <dgm:pt modelId="{A02E1598-FA80-479B-83E1-425FE0DF2D5C}" type="sibTrans" cxnId="{7B71A35C-B859-42F5-A0D3-148ED54FE63F}">
      <dgm:prSet/>
      <dgm:spPr/>
      <dgm:t>
        <a:bodyPr/>
        <a:lstStyle/>
        <a:p>
          <a:endParaRPr lang="en-US"/>
        </a:p>
      </dgm:t>
    </dgm:pt>
    <dgm:pt modelId="{CDDEC36D-9980-4686-BA70-9C081FC76D7C}" type="pres">
      <dgm:prSet presAssocID="{A971CBA4-9FEB-4100-8CF0-84A9AE392FF6}" presName="diagram" presStyleCnt="0">
        <dgm:presLayoutVars>
          <dgm:dir/>
          <dgm:resizeHandles val="exact"/>
        </dgm:presLayoutVars>
      </dgm:prSet>
      <dgm:spPr/>
      <dgm:t>
        <a:bodyPr/>
        <a:lstStyle/>
        <a:p>
          <a:endParaRPr lang="en-US"/>
        </a:p>
      </dgm:t>
    </dgm:pt>
    <dgm:pt modelId="{EA5EC4F0-245A-4B63-8479-5B0E4C0BB477}" type="pres">
      <dgm:prSet presAssocID="{8AF12AE9-29FF-415E-BACC-3B4193F8FABE}" presName="node" presStyleLbl="node1" presStyleIdx="0" presStyleCnt="4">
        <dgm:presLayoutVars>
          <dgm:bulletEnabled val="1"/>
        </dgm:presLayoutVars>
      </dgm:prSet>
      <dgm:spPr/>
      <dgm:t>
        <a:bodyPr/>
        <a:lstStyle/>
        <a:p>
          <a:endParaRPr lang="en-US"/>
        </a:p>
      </dgm:t>
    </dgm:pt>
    <dgm:pt modelId="{6BCF5A3A-CD51-4920-964A-DAFFAA84C887}" type="pres">
      <dgm:prSet presAssocID="{B86C220A-71A1-49C8-AB31-B250D4B3FC8B}" presName="sibTrans" presStyleCnt="0"/>
      <dgm:spPr/>
      <dgm:t>
        <a:bodyPr/>
        <a:lstStyle/>
        <a:p>
          <a:endParaRPr lang="en-US"/>
        </a:p>
      </dgm:t>
    </dgm:pt>
    <dgm:pt modelId="{AD558C8D-82A0-4C19-8694-F0B0740D30F4}" type="pres">
      <dgm:prSet presAssocID="{256DD2FE-6857-4A10-B6D1-BD1CBF968AAA}" presName="node" presStyleLbl="node1" presStyleIdx="1" presStyleCnt="4">
        <dgm:presLayoutVars>
          <dgm:bulletEnabled val="1"/>
        </dgm:presLayoutVars>
      </dgm:prSet>
      <dgm:spPr/>
      <dgm:t>
        <a:bodyPr/>
        <a:lstStyle/>
        <a:p>
          <a:endParaRPr lang="en-US"/>
        </a:p>
      </dgm:t>
    </dgm:pt>
    <dgm:pt modelId="{BB0D8851-4426-44A8-B992-E0F9FF0F1F2F}" type="pres">
      <dgm:prSet presAssocID="{599C7C64-10FA-408D-A2FE-22A94DAFEEFE}" presName="sibTrans" presStyleCnt="0"/>
      <dgm:spPr/>
      <dgm:t>
        <a:bodyPr/>
        <a:lstStyle/>
        <a:p>
          <a:endParaRPr lang="en-US"/>
        </a:p>
      </dgm:t>
    </dgm:pt>
    <dgm:pt modelId="{732EEF5F-F1D3-46D9-94AD-387776B5C48C}" type="pres">
      <dgm:prSet presAssocID="{5AD8F8E6-83AF-4FA5-8834-F9D3CCDB0D80}" presName="node" presStyleLbl="node1" presStyleIdx="2" presStyleCnt="4">
        <dgm:presLayoutVars>
          <dgm:bulletEnabled val="1"/>
        </dgm:presLayoutVars>
      </dgm:prSet>
      <dgm:spPr/>
      <dgm:t>
        <a:bodyPr/>
        <a:lstStyle/>
        <a:p>
          <a:endParaRPr lang="en-US"/>
        </a:p>
      </dgm:t>
    </dgm:pt>
    <dgm:pt modelId="{138C7FDF-5A5D-46A1-9E6A-E92170D9A6C4}" type="pres">
      <dgm:prSet presAssocID="{9B4CE527-E90E-4478-932E-F8468CD6DCCC}" presName="sibTrans" presStyleCnt="0"/>
      <dgm:spPr/>
      <dgm:t>
        <a:bodyPr/>
        <a:lstStyle/>
        <a:p>
          <a:endParaRPr lang="en-US"/>
        </a:p>
      </dgm:t>
    </dgm:pt>
    <dgm:pt modelId="{77DE997C-EF17-4B8C-B062-D42E144E099C}" type="pres">
      <dgm:prSet presAssocID="{F9073477-282A-4516-A939-141C16A80FE1}" presName="node" presStyleLbl="node1" presStyleIdx="3" presStyleCnt="4">
        <dgm:presLayoutVars>
          <dgm:bulletEnabled val="1"/>
        </dgm:presLayoutVars>
      </dgm:prSet>
      <dgm:spPr/>
      <dgm:t>
        <a:bodyPr/>
        <a:lstStyle/>
        <a:p>
          <a:endParaRPr lang="en-US"/>
        </a:p>
      </dgm:t>
    </dgm:pt>
  </dgm:ptLst>
  <dgm:cxnLst>
    <dgm:cxn modelId="{CFAAEF37-94D3-4893-A961-3FEE988143FB}" srcId="{A971CBA4-9FEB-4100-8CF0-84A9AE392FF6}" destId="{256DD2FE-6857-4A10-B6D1-BD1CBF968AAA}" srcOrd="1" destOrd="0" parTransId="{5C17B3E2-8EEB-47CF-8ABF-6360D0E7F6AC}" sibTransId="{599C7C64-10FA-408D-A2FE-22A94DAFEEFE}"/>
    <dgm:cxn modelId="{93A7E1DD-EF75-4F05-A1F5-7EE6FC63951F}" srcId="{A971CBA4-9FEB-4100-8CF0-84A9AE392FF6}" destId="{8AF12AE9-29FF-415E-BACC-3B4193F8FABE}" srcOrd="0" destOrd="0" parTransId="{C58F9EEC-7D59-4A09-B12C-138EEE099AB0}" sibTransId="{B86C220A-71A1-49C8-AB31-B250D4B3FC8B}"/>
    <dgm:cxn modelId="{7B71A35C-B859-42F5-A0D3-148ED54FE63F}" srcId="{A971CBA4-9FEB-4100-8CF0-84A9AE392FF6}" destId="{F9073477-282A-4516-A939-141C16A80FE1}" srcOrd="3" destOrd="0" parTransId="{6CED3049-638E-425A-8D14-5A9D3F44F9B2}" sibTransId="{A02E1598-FA80-479B-83E1-425FE0DF2D5C}"/>
    <dgm:cxn modelId="{23E44A46-CF8A-471B-924C-6A3791939B33}" type="presOf" srcId="{8AF12AE9-29FF-415E-BACC-3B4193F8FABE}" destId="{EA5EC4F0-245A-4B63-8479-5B0E4C0BB477}" srcOrd="0" destOrd="0" presId="urn:microsoft.com/office/officeart/2005/8/layout/default"/>
    <dgm:cxn modelId="{8C03F137-D9EF-4A0B-BDA2-B03B6CA70EC9}" type="presOf" srcId="{F9073477-282A-4516-A939-141C16A80FE1}" destId="{77DE997C-EF17-4B8C-B062-D42E144E099C}" srcOrd="0" destOrd="0" presId="urn:microsoft.com/office/officeart/2005/8/layout/default"/>
    <dgm:cxn modelId="{521E5E28-2915-421B-ABEE-7B23DCA5C03D}" type="presOf" srcId="{A971CBA4-9FEB-4100-8CF0-84A9AE392FF6}" destId="{CDDEC36D-9980-4686-BA70-9C081FC76D7C}" srcOrd="0" destOrd="0" presId="urn:microsoft.com/office/officeart/2005/8/layout/default"/>
    <dgm:cxn modelId="{51BF49FB-814F-4C30-88DE-938A69BDFEFA}" srcId="{A971CBA4-9FEB-4100-8CF0-84A9AE392FF6}" destId="{5AD8F8E6-83AF-4FA5-8834-F9D3CCDB0D80}" srcOrd="2" destOrd="0" parTransId="{70816784-32B4-48E9-B403-2DF653740C2C}" sibTransId="{9B4CE527-E90E-4478-932E-F8468CD6DCCC}"/>
    <dgm:cxn modelId="{9C25E589-863E-4E0D-9BF7-FF30F23C720A}" type="presOf" srcId="{256DD2FE-6857-4A10-B6D1-BD1CBF968AAA}" destId="{AD558C8D-82A0-4C19-8694-F0B0740D30F4}" srcOrd="0" destOrd="0" presId="urn:microsoft.com/office/officeart/2005/8/layout/default"/>
    <dgm:cxn modelId="{3AFE32BF-BBF9-48FC-B391-DC619DC48B40}" type="presOf" srcId="{5AD8F8E6-83AF-4FA5-8834-F9D3CCDB0D80}" destId="{732EEF5F-F1D3-46D9-94AD-387776B5C48C}" srcOrd="0" destOrd="0" presId="urn:microsoft.com/office/officeart/2005/8/layout/default"/>
    <dgm:cxn modelId="{63090E88-A8B2-480B-A5D4-0EB09899B15D}" type="presParOf" srcId="{CDDEC36D-9980-4686-BA70-9C081FC76D7C}" destId="{EA5EC4F0-245A-4B63-8479-5B0E4C0BB477}" srcOrd="0" destOrd="0" presId="urn:microsoft.com/office/officeart/2005/8/layout/default"/>
    <dgm:cxn modelId="{9A776E5F-AD2A-4169-AA2A-77B458DE8E74}" type="presParOf" srcId="{CDDEC36D-9980-4686-BA70-9C081FC76D7C}" destId="{6BCF5A3A-CD51-4920-964A-DAFFAA84C887}" srcOrd="1" destOrd="0" presId="urn:microsoft.com/office/officeart/2005/8/layout/default"/>
    <dgm:cxn modelId="{FFD9ED0C-3475-48CD-A68A-009A11DE8F10}" type="presParOf" srcId="{CDDEC36D-9980-4686-BA70-9C081FC76D7C}" destId="{AD558C8D-82A0-4C19-8694-F0B0740D30F4}" srcOrd="2" destOrd="0" presId="urn:microsoft.com/office/officeart/2005/8/layout/default"/>
    <dgm:cxn modelId="{555A3626-6487-4891-A5D1-A6C89443DBCF}" type="presParOf" srcId="{CDDEC36D-9980-4686-BA70-9C081FC76D7C}" destId="{BB0D8851-4426-44A8-B992-E0F9FF0F1F2F}" srcOrd="3" destOrd="0" presId="urn:microsoft.com/office/officeart/2005/8/layout/default"/>
    <dgm:cxn modelId="{FA0E31B4-ED20-4E95-9330-8034E7C89DE7}" type="presParOf" srcId="{CDDEC36D-9980-4686-BA70-9C081FC76D7C}" destId="{732EEF5F-F1D3-46D9-94AD-387776B5C48C}" srcOrd="4" destOrd="0" presId="urn:microsoft.com/office/officeart/2005/8/layout/default"/>
    <dgm:cxn modelId="{0A789240-00FC-4100-B4BD-036508B59F15}" type="presParOf" srcId="{CDDEC36D-9980-4686-BA70-9C081FC76D7C}" destId="{138C7FDF-5A5D-46A1-9E6A-E92170D9A6C4}" srcOrd="5" destOrd="0" presId="urn:microsoft.com/office/officeart/2005/8/layout/default"/>
    <dgm:cxn modelId="{10290212-6823-4452-9200-25C6CE649DD6}" type="presParOf" srcId="{CDDEC36D-9980-4686-BA70-9C081FC76D7C}" destId="{77DE997C-EF17-4B8C-B062-D42E144E099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217C5-DB13-48AA-B544-5BC39ABC818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DE5E1EE-5515-4187-A0A8-B6F7EF6AA6B3}">
      <dgm:prSet phldrT="[Text]"/>
      <dgm:spPr>
        <a:solidFill>
          <a:srgbClr val="0033CC"/>
        </a:solidFill>
      </dgm:spPr>
      <dgm:t>
        <a:bodyPr/>
        <a:lstStyle/>
        <a:p>
          <a:r>
            <a:rPr lang="en-US" dirty="0" smtClean="0"/>
            <a:t>Support</a:t>
          </a:r>
          <a:endParaRPr lang="en-US" dirty="0"/>
        </a:p>
      </dgm:t>
    </dgm:pt>
    <dgm:pt modelId="{F2AEA2E2-480F-4374-8348-8B7708839113}" type="parTrans" cxnId="{EF94D1A6-A9E2-4A31-A3A2-5764B73DF820}">
      <dgm:prSet/>
      <dgm:spPr/>
      <dgm:t>
        <a:bodyPr/>
        <a:lstStyle/>
        <a:p>
          <a:endParaRPr lang="en-US"/>
        </a:p>
      </dgm:t>
    </dgm:pt>
    <dgm:pt modelId="{324761E4-07C1-400B-BB41-2CD487584C26}" type="sibTrans" cxnId="{EF94D1A6-A9E2-4A31-A3A2-5764B73DF820}">
      <dgm:prSet/>
      <dgm:spPr>
        <a:solidFill>
          <a:schemeClr val="bg2">
            <a:lumMod val="75000"/>
          </a:schemeClr>
        </a:solidFill>
      </dgm:spPr>
      <dgm:t>
        <a:bodyPr/>
        <a:lstStyle/>
        <a:p>
          <a:endParaRPr lang="en-US"/>
        </a:p>
      </dgm:t>
    </dgm:pt>
    <dgm:pt modelId="{B8F07DD1-9CD6-4880-A313-688BD6AEA127}">
      <dgm:prSet/>
      <dgm:spPr/>
      <dgm:t>
        <a:bodyPr/>
        <a:lstStyle/>
        <a:p>
          <a:r>
            <a:rPr lang="en-US" dirty="0" smtClean="0"/>
            <a:t>Tourism Company</a:t>
          </a:r>
          <a:endParaRPr lang="en-US" dirty="0"/>
        </a:p>
      </dgm:t>
    </dgm:pt>
    <dgm:pt modelId="{DD194BD8-ADC3-446A-89DD-0912DC622CE8}" type="parTrans" cxnId="{470D30DA-DD5E-41FE-82BC-0F19C0EA16BD}">
      <dgm:prSet/>
      <dgm:spPr/>
      <dgm:t>
        <a:bodyPr/>
        <a:lstStyle/>
        <a:p>
          <a:endParaRPr lang="en-US"/>
        </a:p>
      </dgm:t>
    </dgm:pt>
    <dgm:pt modelId="{12BA6188-160B-410A-9603-054C8BBB358C}" type="sibTrans" cxnId="{470D30DA-DD5E-41FE-82BC-0F19C0EA16BD}">
      <dgm:prSet/>
      <dgm:spPr/>
      <dgm:t>
        <a:bodyPr/>
        <a:lstStyle/>
        <a:p>
          <a:endParaRPr lang="en-US"/>
        </a:p>
      </dgm:t>
    </dgm:pt>
    <dgm:pt modelId="{8B3548CA-F68C-4C76-81D1-4C6B71B782EC}">
      <dgm:prSet/>
      <dgm:spPr/>
      <dgm:t>
        <a:bodyPr/>
        <a:lstStyle/>
        <a:p>
          <a:r>
            <a:rPr lang="en-US" dirty="0" err="1" smtClean="0"/>
            <a:t>iHE</a:t>
          </a:r>
          <a:endParaRPr lang="en-US" dirty="0"/>
        </a:p>
      </dgm:t>
    </dgm:pt>
    <dgm:pt modelId="{A9F9156B-61C5-4B95-9957-3664EC6A18E8}" type="parTrans" cxnId="{9349EF4E-5A2D-4C75-9DAF-FE57C46E375F}">
      <dgm:prSet/>
      <dgm:spPr/>
      <dgm:t>
        <a:bodyPr/>
        <a:lstStyle/>
        <a:p>
          <a:endParaRPr lang="en-US"/>
        </a:p>
      </dgm:t>
    </dgm:pt>
    <dgm:pt modelId="{5A570497-16B7-40B3-A2CF-36F4ECE5172C}" type="sibTrans" cxnId="{9349EF4E-5A2D-4C75-9DAF-FE57C46E375F}">
      <dgm:prSet/>
      <dgm:spPr/>
      <dgm:t>
        <a:bodyPr/>
        <a:lstStyle/>
        <a:p>
          <a:endParaRPr lang="en-US"/>
        </a:p>
      </dgm:t>
    </dgm:pt>
    <dgm:pt modelId="{C99C1E9D-9956-42AB-8FF2-E066B7755326}">
      <dgm:prSet/>
      <dgm:spPr/>
      <dgm:t>
        <a:bodyPr/>
        <a:lstStyle/>
        <a:p>
          <a:r>
            <a:rPr lang="en-US" dirty="0" smtClean="0"/>
            <a:t>City Emergency</a:t>
          </a:r>
          <a:endParaRPr lang="en-US" dirty="0"/>
        </a:p>
      </dgm:t>
    </dgm:pt>
    <dgm:pt modelId="{D4C95254-F055-472F-816F-1DFA87D0E313}" type="parTrans" cxnId="{DC60AB56-5494-44A6-95EF-522FD2F17399}">
      <dgm:prSet/>
      <dgm:spPr/>
      <dgm:t>
        <a:bodyPr/>
        <a:lstStyle/>
        <a:p>
          <a:endParaRPr lang="en-US"/>
        </a:p>
      </dgm:t>
    </dgm:pt>
    <dgm:pt modelId="{967583FA-3AE7-4362-9758-B6AEA5F53AF3}" type="sibTrans" cxnId="{DC60AB56-5494-44A6-95EF-522FD2F17399}">
      <dgm:prSet/>
      <dgm:spPr/>
      <dgm:t>
        <a:bodyPr/>
        <a:lstStyle/>
        <a:p>
          <a:endParaRPr lang="en-US"/>
        </a:p>
      </dgm:t>
    </dgm:pt>
    <dgm:pt modelId="{B223278F-E447-474C-86E5-66A63A3E087D}">
      <dgm:prSet/>
      <dgm:spPr/>
      <dgm:t>
        <a:bodyPr/>
        <a:lstStyle/>
        <a:p>
          <a:r>
            <a:rPr lang="en-US" dirty="0" smtClean="0"/>
            <a:t>PRHTA</a:t>
          </a:r>
          <a:endParaRPr lang="en-US" dirty="0"/>
        </a:p>
      </dgm:t>
    </dgm:pt>
    <dgm:pt modelId="{006A5B8C-CC53-4A31-8784-36B1B96313BA}" type="parTrans" cxnId="{CBFE40C7-21FB-4880-81A0-60DD5E81C935}">
      <dgm:prSet/>
      <dgm:spPr/>
      <dgm:t>
        <a:bodyPr/>
        <a:lstStyle/>
        <a:p>
          <a:endParaRPr lang="en-US"/>
        </a:p>
      </dgm:t>
    </dgm:pt>
    <dgm:pt modelId="{AE3A443F-F1D1-49C9-8350-81C784ADBB01}" type="sibTrans" cxnId="{CBFE40C7-21FB-4880-81A0-60DD5E81C935}">
      <dgm:prSet/>
      <dgm:spPr/>
      <dgm:t>
        <a:bodyPr/>
        <a:lstStyle/>
        <a:p>
          <a:endParaRPr lang="en-US"/>
        </a:p>
      </dgm:t>
    </dgm:pt>
    <dgm:pt modelId="{0E39B5B4-FD63-45D4-A46E-8809CDFA9F93}" type="pres">
      <dgm:prSet presAssocID="{54C217C5-DB13-48AA-B544-5BC39ABC818A}" presName="cycle" presStyleCnt="0">
        <dgm:presLayoutVars>
          <dgm:chMax val="1"/>
          <dgm:dir/>
          <dgm:animLvl val="ctr"/>
          <dgm:resizeHandles val="exact"/>
        </dgm:presLayoutVars>
      </dgm:prSet>
      <dgm:spPr/>
      <dgm:t>
        <a:bodyPr/>
        <a:lstStyle/>
        <a:p>
          <a:endParaRPr lang="en-US"/>
        </a:p>
      </dgm:t>
    </dgm:pt>
    <dgm:pt modelId="{874C31A2-3F50-4654-9816-197BA7D0953E}" type="pres">
      <dgm:prSet presAssocID="{ADE5E1EE-5515-4187-A0A8-B6F7EF6AA6B3}" presName="centerShape" presStyleLbl="node0" presStyleIdx="0" presStyleCnt="1"/>
      <dgm:spPr/>
      <dgm:t>
        <a:bodyPr/>
        <a:lstStyle/>
        <a:p>
          <a:endParaRPr lang="en-US"/>
        </a:p>
      </dgm:t>
    </dgm:pt>
    <dgm:pt modelId="{562D32A0-371A-4C3E-ADFE-CFA2A9A965FC}" type="pres">
      <dgm:prSet presAssocID="{DD194BD8-ADC3-446A-89DD-0912DC622CE8}" presName="parTrans" presStyleLbl="bgSibTrans2D1" presStyleIdx="0" presStyleCnt="4"/>
      <dgm:spPr/>
      <dgm:t>
        <a:bodyPr/>
        <a:lstStyle/>
        <a:p>
          <a:endParaRPr lang="en-US"/>
        </a:p>
      </dgm:t>
    </dgm:pt>
    <dgm:pt modelId="{E13834EA-1B6A-44C2-9F57-5B6241559260}" type="pres">
      <dgm:prSet presAssocID="{B8F07DD1-9CD6-4880-A313-688BD6AEA127}" presName="node" presStyleLbl="node1" presStyleIdx="0" presStyleCnt="4">
        <dgm:presLayoutVars>
          <dgm:bulletEnabled val="1"/>
        </dgm:presLayoutVars>
      </dgm:prSet>
      <dgm:spPr/>
      <dgm:t>
        <a:bodyPr/>
        <a:lstStyle/>
        <a:p>
          <a:endParaRPr lang="en-US"/>
        </a:p>
      </dgm:t>
    </dgm:pt>
    <dgm:pt modelId="{E7620C48-5F5D-404B-8118-6ADA9DBA882C}" type="pres">
      <dgm:prSet presAssocID="{A9F9156B-61C5-4B95-9957-3664EC6A18E8}" presName="parTrans" presStyleLbl="bgSibTrans2D1" presStyleIdx="1" presStyleCnt="4"/>
      <dgm:spPr/>
      <dgm:t>
        <a:bodyPr/>
        <a:lstStyle/>
        <a:p>
          <a:endParaRPr lang="en-US"/>
        </a:p>
      </dgm:t>
    </dgm:pt>
    <dgm:pt modelId="{76165054-890B-4A87-AE04-A53D038A7F83}" type="pres">
      <dgm:prSet presAssocID="{8B3548CA-F68C-4C76-81D1-4C6B71B782EC}" presName="node" presStyleLbl="node1" presStyleIdx="1" presStyleCnt="4">
        <dgm:presLayoutVars>
          <dgm:bulletEnabled val="1"/>
        </dgm:presLayoutVars>
      </dgm:prSet>
      <dgm:spPr/>
      <dgm:t>
        <a:bodyPr/>
        <a:lstStyle/>
        <a:p>
          <a:endParaRPr lang="en-US"/>
        </a:p>
      </dgm:t>
    </dgm:pt>
    <dgm:pt modelId="{AE1C9655-58F2-4207-BB52-6E44A70287FB}" type="pres">
      <dgm:prSet presAssocID="{D4C95254-F055-472F-816F-1DFA87D0E313}" presName="parTrans" presStyleLbl="bgSibTrans2D1" presStyleIdx="2" presStyleCnt="4"/>
      <dgm:spPr/>
      <dgm:t>
        <a:bodyPr/>
        <a:lstStyle/>
        <a:p>
          <a:endParaRPr lang="en-US"/>
        </a:p>
      </dgm:t>
    </dgm:pt>
    <dgm:pt modelId="{B55FF3FE-89BA-4F77-A1C9-2C91BDF4BB2C}" type="pres">
      <dgm:prSet presAssocID="{C99C1E9D-9956-42AB-8FF2-E066B7755326}" presName="node" presStyleLbl="node1" presStyleIdx="2" presStyleCnt="4">
        <dgm:presLayoutVars>
          <dgm:bulletEnabled val="1"/>
        </dgm:presLayoutVars>
      </dgm:prSet>
      <dgm:spPr/>
      <dgm:t>
        <a:bodyPr/>
        <a:lstStyle/>
        <a:p>
          <a:endParaRPr lang="en-US"/>
        </a:p>
      </dgm:t>
    </dgm:pt>
    <dgm:pt modelId="{60336031-9C3C-4973-A5F0-BE0E07EE8F90}" type="pres">
      <dgm:prSet presAssocID="{006A5B8C-CC53-4A31-8784-36B1B96313BA}" presName="parTrans" presStyleLbl="bgSibTrans2D1" presStyleIdx="3" presStyleCnt="4"/>
      <dgm:spPr/>
      <dgm:t>
        <a:bodyPr/>
        <a:lstStyle/>
        <a:p>
          <a:endParaRPr lang="en-US"/>
        </a:p>
      </dgm:t>
    </dgm:pt>
    <dgm:pt modelId="{B9DF027F-08BE-4142-939C-F73D5506BAB1}" type="pres">
      <dgm:prSet presAssocID="{B223278F-E447-474C-86E5-66A63A3E087D}" presName="node" presStyleLbl="node1" presStyleIdx="3" presStyleCnt="4">
        <dgm:presLayoutVars>
          <dgm:bulletEnabled val="1"/>
        </dgm:presLayoutVars>
      </dgm:prSet>
      <dgm:spPr/>
      <dgm:t>
        <a:bodyPr/>
        <a:lstStyle/>
        <a:p>
          <a:endParaRPr lang="en-US"/>
        </a:p>
      </dgm:t>
    </dgm:pt>
  </dgm:ptLst>
  <dgm:cxnLst>
    <dgm:cxn modelId="{6FC25C9C-8589-4EE6-A1A8-5D6699515145}" type="presOf" srcId="{D4C95254-F055-472F-816F-1DFA87D0E313}" destId="{AE1C9655-58F2-4207-BB52-6E44A70287FB}" srcOrd="0" destOrd="0" presId="urn:microsoft.com/office/officeart/2005/8/layout/radial4"/>
    <dgm:cxn modelId="{98AA8343-3721-40A1-8543-662CF2A4E808}" type="presOf" srcId="{8B3548CA-F68C-4C76-81D1-4C6B71B782EC}" destId="{76165054-890B-4A87-AE04-A53D038A7F83}" srcOrd="0" destOrd="0" presId="urn:microsoft.com/office/officeart/2005/8/layout/radial4"/>
    <dgm:cxn modelId="{3EF1687D-FFC4-43E9-9FDD-04F486134D7C}" type="presOf" srcId="{B223278F-E447-474C-86E5-66A63A3E087D}" destId="{B9DF027F-08BE-4142-939C-F73D5506BAB1}" srcOrd="0" destOrd="0" presId="urn:microsoft.com/office/officeart/2005/8/layout/radial4"/>
    <dgm:cxn modelId="{470D30DA-DD5E-41FE-82BC-0F19C0EA16BD}" srcId="{ADE5E1EE-5515-4187-A0A8-B6F7EF6AA6B3}" destId="{B8F07DD1-9CD6-4880-A313-688BD6AEA127}" srcOrd="0" destOrd="0" parTransId="{DD194BD8-ADC3-446A-89DD-0912DC622CE8}" sibTransId="{12BA6188-160B-410A-9603-054C8BBB358C}"/>
    <dgm:cxn modelId="{DC60AB56-5494-44A6-95EF-522FD2F17399}" srcId="{ADE5E1EE-5515-4187-A0A8-B6F7EF6AA6B3}" destId="{C99C1E9D-9956-42AB-8FF2-E066B7755326}" srcOrd="2" destOrd="0" parTransId="{D4C95254-F055-472F-816F-1DFA87D0E313}" sibTransId="{967583FA-3AE7-4362-9758-B6AEA5F53AF3}"/>
    <dgm:cxn modelId="{EF94D1A6-A9E2-4A31-A3A2-5764B73DF820}" srcId="{54C217C5-DB13-48AA-B544-5BC39ABC818A}" destId="{ADE5E1EE-5515-4187-A0A8-B6F7EF6AA6B3}" srcOrd="0" destOrd="0" parTransId="{F2AEA2E2-480F-4374-8348-8B7708839113}" sibTransId="{324761E4-07C1-400B-BB41-2CD487584C26}"/>
    <dgm:cxn modelId="{1B67E2CA-7A8B-4624-B39E-F10899BAE604}" type="presOf" srcId="{A9F9156B-61C5-4B95-9957-3664EC6A18E8}" destId="{E7620C48-5F5D-404B-8118-6ADA9DBA882C}" srcOrd="0" destOrd="0" presId="urn:microsoft.com/office/officeart/2005/8/layout/radial4"/>
    <dgm:cxn modelId="{CFF2C545-DAE0-494D-9BAE-B804A8BE19EC}" type="presOf" srcId="{DD194BD8-ADC3-446A-89DD-0912DC622CE8}" destId="{562D32A0-371A-4C3E-ADFE-CFA2A9A965FC}" srcOrd="0" destOrd="0" presId="urn:microsoft.com/office/officeart/2005/8/layout/radial4"/>
    <dgm:cxn modelId="{06B853CE-22E7-4E88-9422-6C2DDD940877}" type="presOf" srcId="{006A5B8C-CC53-4A31-8784-36B1B96313BA}" destId="{60336031-9C3C-4973-A5F0-BE0E07EE8F90}" srcOrd="0" destOrd="0" presId="urn:microsoft.com/office/officeart/2005/8/layout/radial4"/>
    <dgm:cxn modelId="{9349EF4E-5A2D-4C75-9DAF-FE57C46E375F}" srcId="{ADE5E1EE-5515-4187-A0A8-B6F7EF6AA6B3}" destId="{8B3548CA-F68C-4C76-81D1-4C6B71B782EC}" srcOrd="1" destOrd="0" parTransId="{A9F9156B-61C5-4B95-9957-3664EC6A18E8}" sibTransId="{5A570497-16B7-40B3-A2CF-36F4ECE5172C}"/>
    <dgm:cxn modelId="{13A88D6D-9ED4-4781-A852-81E24BFA60CB}" type="presOf" srcId="{B8F07DD1-9CD6-4880-A313-688BD6AEA127}" destId="{E13834EA-1B6A-44C2-9F57-5B6241559260}" srcOrd="0" destOrd="0" presId="urn:microsoft.com/office/officeart/2005/8/layout/radial4"/>
    <dgm:cxn modelId="{B32F28BE-077B-4F3C-B2C4-FD541B30BCC0}" type="presOf" srcId="{54C217C5-DB13-48AA-B544-5BC39ABC818A}" destId="{0E39B5B4-FD63-45D4-A46E-8809CDFA9F93}" srcOrd="0" destOrd="0" presId="urn:microsoft.com/office/officeart/2005/8/layout/radial4"/>
    <dgm:cxn modelId="{A4EE6E7C-7742-4BB9-8334-62B36913C097}" type="presOf" srcId="{ADE5E1EE-5515-4187-A0A8-B6F7EF6AA6B3}" destId="{874C31A2-3F50-4654-9816-197BA7D0953E}" srcOrd="0" destOrd="0" presId="urn:microsoft.com/office/officeart/2005/8/layout/radial4"/>
    <dgm:cxn modelId="{9EA3ECCE-94CC-436B-9DF4-44DDEE8865FE}" type="presOf" srcId="{C99C1E9D-9956-42AB-8FF2-E066B7755326}" destId="{B55FF3FE-89BA-4F77-A1C9-2C91BDF4BB2C}" srcOrd="0" destOrd="0" presId="urn:microsoft.com/office/officeart/2005/8/layout/radial4"/>
    <dgm:cxn modelId="{CBFE40C7-21FB-4880-81A0-60DD5E81C935}" srcId="{ADE5E1EE-5515-4187-A0A8-B6F7EF6AA6B3}" destId="{B223278F-E447-474C-86E5-66A63A3E087D}" srcOrd="3" destOrd="0" parTransId="{006A5B8C-CC53-4A31-8784-36B1B96313BA}" sibTransId="{AE3A443F-F1D1-49C9-8350-81C784ADBB01}"/>
    <dgm:cxn modelId="{5E23FF98-56E0-4F02-897C-AB7004DC59A0}" type="presParOf" srcId="{0E39B5B4-FD63-45D4-A46E-8809CDFA9F93}" destId="{874C31A2-3F50-4654-9816-197BA7D0953E}" srcOrd="0" destOrd="0" presId="urn:microsoft.com/office/officeart/2005/8/layout/radial4"/>
    <dgm:cxn modelId="{15B96406-8D00-43DE-8810-4B02F5B3DBC6}" type="presParOf" srcId="{0E39B5B4-FD63-45D4-A46E-8809CDFA9F93}" destId="{562D32A0-371A-4C3E-ADFE-CFA2A9A965FC}" srcOrd="1" destOrd="0" presId="urn:microsoft.com/office/officeart/2005/8/layout/radial4"/>
    <dgm:cxn modelId="{E0B8858D-19FA-4C16-91AD-0F9584617DBF}" type="presParOf" srcId="{0E39B5B4-FD63-45D4-A46E-8809CDFA9F93}" destId="{E13834EA-1B6A-44C2-9F57-5B6241559260}" srcOrd="2" destOrd="0" presId="urn:microsoft.com/office/officeart/2005/8/layout/radial4"/>
    <dgm:cxn modelId="{E2F6A88B-7A9A-4C88-8BCD-195110AF1D05}" type="presParOf" srcId="{0E39B5B4-FD63-45D4-A46E-8809CDFA9F93}" destId="{E7620C48-5F5D-404B-8118-6ADA9DBA882C}" srcOrd="3" destOrd="0" presId="urn:microsoft.com/office/officeart/2005/8/layout/radial4"/>
    <dgm:cxn modelId="{EC5E1A74-B8FA-4E49-AD2A-30D9AADA8553}" type="presParOf" srcId="{0E39B5B4-FD63-45D4-A46E-8809CDFA9F93}" destId="{76165054-890B-4A87-AE04-A53D038A7F83}" srcOrd="4" destOrd="0" presId="urn:microsoft.com/office/officeart/2005/8/layout/radial4"/>
    <dgm:cxn modelId="{8205E1BD-226D-4B8F-B0D4-2E24D0948270}" type="presParOf" srcId="{0E39B5B4-FD63-45D4-A46E-8809CDFA9F93}" destId="{AE1C9655-58F2-4207-BB52-6E44A70287FB}" srcOrd="5" destOrd="0" presId="urn:microsoft.com/office/officeart/2005/8/layout/radial4"/>
    <dgm:cxn modelId="{BE9B1CB6-147D-4BCF-B487-A6A1142A7D71}" type="presParOf" srcId="{0E39B5B4-FD63-45D4-A46E-8809CDFA9F93}" destId="{B55FF3FE-89BA-4F77-A1C9-2C91BDF4BB2C}" srcOrd="6" destOrd="0" presId="urn:microsoft.com/office/officeart/2005/8/layout/radial4"/>
    <dgm:cxn modelId="{0419CE0B-A0BD-4559-9DD9-AC959CDAB4BB}" type="presParOf" srcId="{0E39B5B4-FD63-45D4-A46E-8809CDFA9F93}" destId="{60336031-9C3C-4973-A5F0-BE0E07EE8F90}" srcOrd="7" destOrd="0" presId="urn:microsoft.com/office/officeart/2005/8/layout/radial4"/>
    <dgm:cxn modelId="{CF3AB5E4-C840-4D08-9956-F6172F647581}" type="presParOf" srcId="{0E39B5B4-FD63-45D4-A46E-8809CDFA9F93}" destId="{B9DF027F-08BE-4142-939C-F73D5506BAB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C5726-9425-452E-A12A-CC429C588409}"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65EBDB72-91B5-4C5E-B078-26AF75C48AF3}">
      <dgm:prSet phldrT="[Text]"/>
      <dgm:spPr/>
      <dgm:t>
        <a:bodyPr/>
        <a:lstStyle/>
        <a:p>
          <a:r>
            <a:rPr lang="en-US" dirty="0"/>
            <a:t>Luquillo and Seven Seas</a:t>
          </a:r>
        </a:p>
      </dgm:t>
    </dgm:pt>
    <dgm:pt modelId="{55992C79-4725-4C5B-A808-EEF1355FABD8}" type="parTrans" cxnId="{D2671BFB-9925-4945-9CD8-18E2105EE111}">
      <dgm:prSet/>
      <dgm:spPr/>
      <dgm:t>
        <a:bodyPr/>
        <a:lstStyle/>
        <a:p>
          <a:endParaRPr lang="en-US"/>
        </a:p>
      </dgm:t>
    </dgm:pt>
    <dgm:pt modelId="{084A6894-9DD5-400A-AEBE-FD1D020A877D}" type="sibTrans" cxnId="{D2671BFB-9925-4945-9CD8-18E2105EE111}">
      <dgm:prSet/>
      <dgm:spPr/>
      <dgm:t>
        <a:bodyPr/>
        <a:lstStyle/>
        <a:p>
          <a:endParaRPr lang="en-US"/>
        </a:p>
      </dgm:t>
    </dgm:pt>
    <dgm:pt modelId="{95C0DF68-3878-4A45-89A4-6DF333D78616}">
      <dgm:prSet phldrT="[Text]"/>
      <dgm:spPr/>
      <dgm:t>
        <a:bodyPr/>
        <a:lstStyle/>
        <a:p>
          <a:r>
            <a:rPr lang="en-US" dirty="0"/>
            <a:t>Up to date equipment </a:t>
          </a:r>
        </a:p>
      </dgm:t>
    </dgm:pt>
    <dgm:pt modelId="{17F1912D-A732-4568-A0B1-CD819EFA97F0}" type="parTrans" cxnId="{C5C3E8C3-4CA4-42AC-B956-711200AD6074}">
      <dgm:prSet/>
      <dgm:spPr/>
      <dgm:t>
        <a:bodyPr/>
        <a:lstStyle/>
        <a:p>
          <a:endParaRPr lang="en-US"/>
        </a:p>
      </dgm:t>
    </dgm:pt>
    <dgm:pt modelId="{5B836C07-987F-41C2-89EE-628F5E915AFB}" type="sibTrans" cxnId="{C5C3E8C3-4CA4-42AC-B956-711200AD6074}">
      <dgm:prSet/>
      <dgm:spPr/>
      <dgm:t>
        <a:bodyPr/>
        <a:lstStyle/>
        <a:p>
          <a:endParaRPr lang="en-US"/>
        </a:p>
      </dgm:t>
    </dgm:pt>
    <dgm:pt modelId="{B0062A8E-44B1-4EBC-B491-8CE19690A581}">
      <dgm:prSet phldrT="[Text]"/>
      <dgm:spPr/>
      <dgm:t>
        <a:bodyPr/>
        <a:lstStyle/>
        <a:p>
          <a:r>
            <a:rPr lang="en-US" dirty="0" err="1"/>
            <a:t>Escambró​n</a:t>
          </a:r>
        </a:p>
      </dgm:t>
    </dgm:pt>
    <dgm:pt modelId="{12AE89AF-BBA5-4CD4-A4CE-FDA4F8E1B48F}" type="parTrans" cxnId="{9B7844CE-2678-4DA1-B8A5-DDDB24284BB8}">
      <dgm:prSet/>
      <dgm:spPr/>
      <dgm:t>
        <a:bodyPr/>
        <a:lstStyle/>
        <a:p>
          <a:endParaRPr lang="en-US"/>
        </a:p>
      </dgm:t>
    </dgm:pt>
    <dgm:pt modelId="{DE82E6FD-5D56-4007-9837-BEA71110150F}" type="sibTrans" cxnId="{9B7844CE-2678-4DA1-B8A5-DDDB24284BB8}">
      <dgm:prSet/>
      <dgm:spPr/>
      <dgm:t>
        <a:bodyPr/>
        <a:lstStyle/>
        <a:p>
          <a:endParaRPr lang="en-US"/>
        </a:p>
      </dgm:t>
    </dgm:pt>
    <dgm:pt modelId="{7327D591-9701-4C30-AE0C-F0C1A3381788}">
      <dgm:prSet phldrT="[Text]"/>
      <dgm:spPr/>
      <dgm:t>
        <a:bodyPr/>
        <a:lstStyle/>
        <a:p>
          <a:r>
            <a:rPr lang="en-US" dirty="0"/>
            <a:t>Unkempt beach</a:t>
          </a:r>
        </a:p>
      </dgm:t>
    </dgm:pt>
    <dgm:pt modelId="{F00A2DA6-F5F1-4814-BF7D-C19BB016ACEA}" type="parTrans" cxnId="{8CA2B7DC-C87F-4C67-9E62-DA3D0A4E9402}">
      <dgm:prSet/>
      <dgm:spPr/>
      <dgm:t>
        <a:bodyPr/>
        <a:lstStyle/>
        <a:p>
          <a:endParaRPr lang="en-US"/>
        </a:p>
      </dgm:t>
    </dgm:pt>
    <dgm:pt modelId="{88B312FC-4D9A-4E2E-8154-266B3AC01D45}" type="sibTrans" cxnId="{8CA2B7DC-C87F-4C67-9E62-DA3D0A4E9402}">
      <dgm:prSet/>
      <dgm:spPr/>
      <dgm:t>
        <a:bodyPr/>
        <a:lstStyle/>
        <a:p>
          <a:endParaRPr lang="en-US"/>
        </a:p>
      </dgm:t>
    </dgm:pt>
    <dgm:pt modelId="{6D8BA0DC-61A0-4405-BF27-0E9EC53B4A4C}">
      <dgm:prSet phldrT="[Text]"/>
      <dgm:spPr/>
      <dgm:t>
        <a:bodyPr/>
        <a:lstStyle/>
        <a:p>
          <a:r>
            <a:rPr lang="en-US" dirty="0"/>
            <a:t>Poor Equipment</a:t>
          </a:r>
        </a:p>
      </dgm:t>
    </dgm:pt>
    <dgm:pt modelId="{FD5014AA-FE7A-4490-94C4-3019EBC6F921}" type="parTrans" cxnId="{BC58310C-E386-4296-80D3-EA3AAD85D541}">
      <dgm:prSet/>
      <dgm:spPr/>
      <dgm:t>
        <a:bodyPr/>
        <a:lstStyle/>
        <a:p>
          <a:endParaRPr lang="en-US"/>
        </a:p>
      </dgm:t>
    </dgm:pt>
    <dgm:pt modelId="{FEAB3A07-AA50-46AC-A061-391C71ACDEFD}" type="sibTrans" cxnId="{BC58310C-E386-4296-80D3-EA3AAD85D541}">
      <dgm:prSet/>
      <dgm:spPr/>
      <dgm:t>
        <a:bodyPr/>
        <a:lstStyle/>
        <a:p>
          <a:endParaRPr lang="en-US"/>
        </a:p>
      </dgm:t>
    </dgm:pt>
    <dgm:pt modelId="{5403475B-B0FE-4237-89A3-2257916F85EE}">
      <dgm:prSet phldrT="[Text]"/>
      <dgm:spPr/>
      <dgm:t>
        <a:bodyPr/>
        <a:lstStyle/>
        <a:p>
          <a:r>
            <a:rPr lang="en-US" dirty="0"/>
            <a:t>Low Salary </a:t>
          </a:r>
        </a:p>
      </dgm:t>
    </dgm:pt>
    <dgm:pt modelId="{918C21CF-F836-4A95-94B2-319A183BFE8A}" type="parTrans" cxnId="{B1D015BE-A324-4066-9143-863E97380A00}">
      <dgm:prSet/>
      <dgm:spPr/>
      <dgm:t>
        <a:bodyPr/>
        <a:lstStyle/>
        <a:p>
          <a:endParaRPr lang="en-US"/>
        </a:p>
      </dgm:t>
    </dgm:pt>
    <dgm:pt modelId="{BE36ED2C-486A-444D-81C2-A0E743A4F4BF}" type="sibTrans" cxnId="{B1D015BE-A324-4066-9143-863E97380A00}">
      <dgm:prSet/>
      <dgm:spPr/>
      <dgm:t>
        <a:bodyPr/>
        <a:lstStyle/>
        <a:p>
          <a:endParaRPr lang="en-US"/>
        </a:p>
      </dgm:t>
    </dgm:pt>
    <dgm:pt modelId="{DD57E625-2332-44E3-8410-7DB8CC460394}">
      <dgm:prSet phldrT="[Text]"/>
      <dgm:spPr/>
      <dgm:t>
        <a:bodyPr/>
        <a:lstStyle/>
        <a:p>
          <a:r>
            <a:rPr lang="en-US" dirty="0"/>
            <a:t>No respect from government or beachgoers </a:t>
          </a:r>
        </a:p>
      </dgm:t>
    </dgm:pt>
    <dgm:pt modelId="{C4635ED5-9833-4619-8DAA-33E5BD85741D}" type="parTrans" cxnId="{15457CF1-0345-4635-B20A-64E817CAD9E2}">
      <dgm:prSet/>
      <dgm:spPr/>
      <dgm:t>
        <a:bodyPr/>
        <a:lstStyle/>
        <a:p>
          <a:endParaRPr lang="en-US"/>
        </a:p>
      </dgm:t>
    </dgm:pt>
    <dgm:pt modelId="{2C24FAF0-FF42-4950-80B3-555EBCEA82D3}" type="sibTrans" cxnId="{15457CF1-0345-4635-B20A-64E817CAD9E2}">
      <dgm:prSet/>
      <dgm:spPr/>
      <dgm:t>
        <a:bodyPr/>
        <a:lstStyle/>
        <a:p>
          <a:endParaRPr lang="en-US"/>
        </a:p>
      </dgm:t>
    </dgm:pt>
    <dgm:pt modelId="{EE97A9D9-B1AF-4A07-95F6-436096EC1AA6}">
      <dgm:prSet phldrT="[Text]"/>
      <dgm:spPr/>
      <dgm:t>
        <a:bodyPr/>
        <a:lstStyle/>
        <a:p>
          <a:r>
            <a:rPr lang="en-US" dirty="0"/>
            <a:t>Adequate Salary </a:t>
          </a:r>
        </a:p>
      </dgm:t>
    </dgm:pt>
    <dgm:pt modelId="{3EDD513D-8D29-4441-A345-A6361EB17E30}" type="parTrans" cxnId="{E2CC2B28-EA10-4C8D-B321-B86F29D6E153}">
      <dgm:prSet/>
      <dgm:spPr/>
      <dgm:t>
        <a:bodyPr/>
        <a:lstStyle/>
        <a:p>
          <a:endParaRPr lang="en-US"/>
        </a:p>
      </dgm:t>
    </dgm:pt>
    <dgm:pt modelId="{EDE28955-AD47-40C3-B4C6-48399C608281}" type="sibTrans" cxnId="{E2CC2B28-EA10-4C8D-B321-B86F29D6E153}">
      <dgm:prSet/>
      <dgm:spPr/>
      <dgm:t>
        <a:bodyPr/>
        <a:lstStyle/>
        <a:p>
          <a:endParaRPr lang="en-US"/>
        </a:p>
      </dgm:t>
    </dgm:pt>
    <dgm:pt modelId="{24CC83A3-4117-4B1D-AE5E-8BDC5731435A}">
      <dgm:prSet phldrT="[Text]"/>
      <dgm:spPr/>
      <dgm:t>
        <a:bodyPr/>
        <a:lstStyle/>
        <a:p>
          <a:r>
            <a:rPr lang="en-US" dirty="0"/>
            <a:t>90% of beachgoers adhere to beach rules </a:t>
          </a:r>
        </a:p>
      </dgm:t>
    </dgm:pt>
    <dgm:pt modelId="{439AA3DA-D5F8-4672-B7ED-0EFAB7DB2122}" type="parTrans" cxnId="{F3B8FC8D-2ED7-4B7B-928A-64C2CEB2AB86}">
      <dgm:prSet/>
      <dgm:spPr/>
      <dgm:t>
        <a:bodyPr/>
        <a:lstStyle/>
        <a:p>
          <a:endParaRPr lang="en-US"/>
        </a:p>
      </dgm:t>
    </dgm:pt>
    <dgm:pt modelId="{51E5E9D6-AE5D-4D95-895B-B09F1EA66AA6}" type="sibTrans" cxnId="{F3B8FC8D-2ED7-4B7B-928A-64C2CEB2AB86}">
      <dgm:prSet/>
      <dgm:spPr/>
      <dgm:t>
        <a:bodyPr/>
        <a:lstStyle/>
        <a:p>
          <a:endParaRPr lang="en-US"/>
        </a:p>
      </dgm:t>
    </dgm:pt>
    <dgm:pt modelId="{59BEFA74-F652-4088-B4E9-ECF51538223D}">
      <dgm:prSet phldrT="[Text]"/>
      <dgm:spPr/>
      <dgm:t>
        <a:bodyPr/>
        <a:lstStyle/>
        <a:p>
          <a:r>
            <a:rPr lang="en-US" dirty="0"/>
            <a:t>Clean facilities </a:t>
          </a:r>
        </a:p>
      </dgm:t>
    </dgm:pt>
    <dgm:pt modelId="{F2CEDAC3-8EF2-483F-9A31-150737617C71}" type="parTrans" cxnId="{AB8CE1AD-3361-4D4C-9EB4-155548ADC24E}">
      <dgm:prSet/>
      <dgm:spPr/>
      <dgm:t>
        <a:bodyPr/>
        <a:lstStyle/>
        <a:p>
          <a:endParaRPr lang="en-US"/>
        </a:p>
      </dgm:t>
    </dgm:pt>
    <dgm:pt modelId="{086D29CA-8570-41A9-880A-3BA9045DB9E9}" type="sibTrans" cxnId="{AB8CE1AD-3361-4D4C-9EB4-155548ADC24E}">
      <dgm:prSet/>
      <dgm:spPr/>
      <dgm:t>
        <a:bodyPr/>
        <a:lstStyle/>
        <a:p>
          <a:endParaRPr lang="en-US"/>
        </a:p>
      </dgm:t>
    </dgm:pt>
    <dgm:pt modelId="{E25E1E8C-8789-4013-9775-B2F6D6FD6059}" type="pres">
      <dgm:prSet presAssocID="{DCDC5726-9425-452E-A12A-CC429C588409}" presName="Name0" presStyleCnt="0">
        <dgm:presLayoutVars>
          <dgm:chMax val="2"/>
          <dgm:dir/>
          <dgm:animOne val="branch"/>
          <dgm:animLvl val="lvl"/>
          <dgm:resizeHandles val="exact"/>
        </dgm:presLayoutVars>
      </dgm:prSet>
      <dgm:spPr/>
      <dgm:t>
        <a:bodyPr/>
        <a:lstStyle/>
        <a:p>
          <a:endParaRPr lang="en-US"/>
        </a:p>
      </dgm:t>
    </dgm:pt>
    <dgm:pt modelId="{12AC5C3A-BC6C-4CCA-8679-F86FC29FE733}" type="pres">
      <dgm:prSet presAssocID="{DCDC5726-9425-452E-A12A-CC429C588409}" presName="Background" presStyleLbl="node1" presStyleIdx="0" presStyleCnt="1"/>
      <dgm:spPr/>
    </dgm:pt>
    <dgm:pt modelId="{6DAB7EE0-0E83-41F6-A644-A48BA9967067}" type="pres">
      <dgm:prSet presAssocID="{DCDC5726-9425-452E-A12A-CC429C588409}" presName="Divider" presStyleLbl="callout" presStyleIdx="0" presStyleCnt="1"/>
      <dgm:spPr/>
    </dgm:pt>
    <dgm:pt modelId="{20297A3C-4683-45F4-BBF6-29AC15E6BDCF}" type="pres">
      <dgm:prSet presAssocID="{DCDC5726-9425-452E-A12A-CC429C588409}" presName="ChildText1" presStyleLbl="revTx" presStyleIdx="0" presStyleCnt="0">
        <dgm:presLayoutVars>
          <dgm:chMax val="0"/>
          <dgm:chPref val="0"/>
          <dgm:bulletEnabled val="1"/>
        </dgm:presLayoutVars>
      </dgm:prSet>
      <dgm:spPr/>
      <dgm:t>
        <a:bodyPr/>
        <a:lstStyle/>
        <a:p>
          <a:endParaRPr lang="en-US"/>
        </a:p>
      </dgm:t>
    </dgm:pt>
    <dgm:pt modelId="{37919A53-9FFE-464B-A5C2-C66A752EFE35}" type="pres">
      <dgm:prSet presAssocID="{DCDC5726-9425-452E-A12A-CC429C588409}" presName="ChildText2" presStyleLbl="revTx" presStyleIdx="0" presStyleCnt="0">
        <dgm:presLayoutVars>
          <dgm:chMax val="0"/>
          <dgm:chPref val="0"/>
          <dgm:bulletEnabled val="1"/>
        </dgm:presLayoutVars>
      </dgm:prSet>
      <dgm:spPr/>
      <dgm:t>
        <a:bodyPr/>
        <a:lstStyle/>
        <a:p>
          <a:endParaRPr lang="en-US"/>
        </a:p>
      </dgm:t>
    </dgm:pt>
    <dgm:pt modelId="{5DE06F9F-7A6C-4EDC-8C2A-A3DE760E2B50}" type="pres">
      <dgm:prSet presAssocID="{DCDC5726-9425-452E-A12A-CC429C588409}" presName="ParentText1" presStyleLbl="revTx" presStyleIdx="0" presStyleCnt="0">
        <dgm:presLayoutVars>
          <dgm:chMax val="1"/>
          <dgm:chPref val="1"/>
        </dgm:presLayoutVars>
      </dgm:prSet>
      <dgm:spPr/>
      <dgm:t>
        <a:bodyPr/>
        <a:lstStyle/>
        <a:p>
          <a:endParaRPr lang="en-US"/>
        </a:p>
      </dgm:t>
    </dgm:pt>
    <dgm:pt modelId="{A396B8B0-20E2-4CC8-8C6B-E78C78ACAA0E}" type="pres">
      <dgm:prSet presAssocID="{DCDC5726-9425-452E-A12A-CC429C588409}" presName="ParentShape1" presStyleLbl="alignImgPlace1" presStyleIdx="0" presStyleCnt="2">
        <dgm:presLayoutVars/>
      </dgm:prSet>
      <dgm:spPr/>
      <dgm:t>
        <a:bodyPr/>
        <a:lstStyle/>
        <a:p>
          <a:endParaRPr lang="en-US"/>
        </a:p>
      </dgm:t>
    </dgm:pt>
    <dgm:pt modelId="{875267AE-AB33-4075-A561-5493562D8AEF}" type="pres">
      <dgm:prSet presAssocID="{DCDC5726-9425-452E-A12A-CC429C588409}" presName="ParentText2" presStyleLbl="revTx" presStyleIdx="0" presStyleCnt="0">
        <dgm:presLayoutVars>
          <dgm:chMax val="1"/>
          <dgm:chPref val="1"/>
        </dgm:presLayoutVars>
      </dgm:prSet>
      <dgm:spPr/>
      <dgm:t>
        <a:bodyPr/>
        <a:lstStyle/>
        <a:p>
          <a:endParaRPr lang="en-US"/>
        </a:p>
      </dgm:t>
    </dgm:pt>
    <dgm:pt modelId="{E85EF7A3-F5DC-43BC-B81E-B9CCF7702D87}" type="pres">
      <dgm:prSet presAssocID="{DCDC5726-9425-452E-A12A-CC429C588409}" presName="ParentShape2" presStyleLbl="alignImgPlace1" presStyleIdx="1" presStyleCnt="2">
        <dgm:presLayoutVars/>
      </dgm:prSet>
      <dgm:spPr/>
      <dgm:t>
        <a:bodyPr/>
        <a:lstStyle/>
        <a:p>
          <a:endParaRPr lang="en-US"/>
        </a:p>
      </dgm:t>
    </dgm:pt>
  </dgm:ptLst>
  <dgm:cxnLst>
    <dgm:cxn modelId="{8CA2B7DC-C87F-4C67-9E62-DA3D0A4E9402}" srcId="{B0062A8E-44B1-4EBC-B491-8CE19690A581}" destId="{7327D591-9701-4C30-AE0C-F0C1A3381788}" srcOrd="1" destOrd="0" parTransId="{F00A2DA6-F5F1-4814-BF7D-C19BB016ACEA}" sibTransId="{88B312FC-4D9A-4E2E-8154-266B3AC01D45}"/>
    <dgm:cxn modelId="{D2671BFB-9925-4945-9CD8-18E2105EE111}" srcId="{DCDC5726-9425-452E-A12A-CC429C588409}" destId="{65EBDB72-91B5-4C5E-B078-26AF75C48AF3}" srcOrd="0" destOrd="0" parTransId="{55992C79-4725-4C5B-A808-EEF1355FABD8}" sibTransId="{084A6894-9DD5-400A-AEBE-FD1D020A877D}"/>
    <dgm:cxn modelId="{A312DC68-9631-4A31-8F69-CBF368F729F5}" type="presOf" srcId="{65EBDB72-91B5-4C5E-B078-26AF75C48AF3}" destId="{A396B8B0-20E2-4CC8-8C6B-E78C78ACAA0E}" srcOrd="1" destOrd="0" presId="urn:microsoft.com/office/officeart/2009/3/layout/OpposingIdeas"/>
    <dgm:cxn modelId="{15457CF1-0345-4635-B20A-64E817CAD9E2}" srcId="{B0062A8E-44B1-4EBC-B491-8CE19690A581}" destId="{DD57E625-2332-44E3-8410-7DB8CC460394}" srcOrd="3" destOrd="0" parTransId="{C4635ED5-9833-4619-8DAA-33E5BD85741D}" sibTransId="{2C24FAF0-FF42-4950-80B3-555EBCEA82D3}"/>
    <dgm:cxn modelId="{A7E7ED47-1444-41C9-B237-4C85D86C49DC}" type="presOf" srcId="{5403475B-B0FE-4237-89A3-2257916F85EE}" destId="{37919A53-9FFE-464B-A5C2-C66A752EFE35}" srcOrd="0" destOrd="2" presId="urn:microsoft.com/office/officeart/2009/3/layout/OpposingIdeas"/>
    <dgm:cxn modelId="{35839CB4-E61E-4889-817D-7E2E3A6E975F}" type="presOf" srcId="{DCDC5726-9425-452E-A12A-CC429C588409}" destId="{E25E1E8C-8789-4013-9775-B2F6D6FD6059}" srcOrd="0" destOrd="0" presId="urn:microsoft.com/office/officeart/2009/3/layout/OpposingIdeas"/>
    <dgm:cxn modelId="{BF42D870-B7C7-470A-B28B-00C9494B276A}" type="presOf" srcId="{B0062A8E-44B1-4EBC-B491-8CE19690A581}" destId="{E85EF7A3-F5DC-43BC-B81E-B9CCF7702D87}" srcOrd="1" destOrd="0" presId="urn:microsoft.com/office/officeart/2009/3/layout/OpposingIdeas"/>
    <dgm:cxn modelId="{94C13427-2B00-4F90-B0D0-4618D67AFEA2}" type="presOf" srcId="{6D8BA0DC-61A0-4405-BF27-0E9EC53B4A4C}" destId="{37919A53-9FFE-464B-A5C2-C66A752EFE35}" srcOrd="0" destOrd="0" presId="urn:microsoft.com/office/officeart/2009/3/layout/OpposingIdeas"/>
    <dgm:cxn modelId="{B1D015BE-A324-4066-9143-863E97380A00}" srcId="{B0062A8E-44B1-4EBC-B491-8CE19690A581}" destId="{5403475B-B0FE-4237-89A3-2257916F85EE}" srcOrd="2" destOrd="0" parTransId="{918C21CF-F836-4A95-94B2-319A183BFE8A}" sibTransId="{BE36ED2C-486A-444D-81C2-A0E743A4F4BF}"/>
    <dgm:cxn modelId="{66110BE2-EB69-4C90-BDA7-332FF87CFCEF}" type="presOf" srcId="{65EBDB72-91B5-4C5E-B078-26AF75C48AF3}" destId="{5DE06F9F-7A6C-4EDC-8C2A-A3DE760E2B50}" srcOrd="0" destOrd="0" presId="urn:microsoft.com/office/officeart/2009/3/layout/OpposingIdeas"/>
    <dgm:cxn modelId="{2E16209C-7D15-4358-BEA0-00AD67B976ED}" type="presOf" srcId="{7327D591-9701-4C30-AE0C-F0C1A3381788}" destId="{37919A53-9FFE-464B-A5C2-C66A752EFE35}" srcOrd="0" destOrd="1" presId="urn:microsoft.com/office/officeart/2009/3/layout/OpposingIdeas"/>
    <dgm:cxn modelId="{DF79603B-0C23-4A00-8659-644068C107E4}" type="presOf" srcId="{59BEFA74-F652-4088-B4E9-ECF51538223D}" destId="{20297A3C-4683-45F4-BBF6-29AC15E6BDCF}" srcOrd="0" destOrd="2" presId="urn:microsoft.com/office/officeart/2009/3/layout/OpposingIdeas"/>
    <dgm:cxn modelId="{BC58310C-E386-4296-80D3-EA3AAD85D541}" srcId="{B0062A8E-44B1-4EBC-B491-8CE19690A581}" destId="{6D8BA0DC-61A0-4405-BF27-0E9EC53B4A4C}" srcOrd="0" destOrd="0" parTransId="{FD5014AA-FE7A-4490-94C4-3019EBC6F921}" sibTransId="{FEAB3A07-AA50-46AC-A061-391C71ACDEFD}"/>
    <dgm:cxn modelId="{23CFD3EA-963C-4B75-8769-975516A0713D}" type="presOf" srcId="{B0062A8E-44B1-4EBC-B491-8CE19690A581}" destId="{875267AE-AB33-4075-A561-5493562D8AEF}" srcOrd="0" destOrd="0" presId="urn:microsoft.com/office/officeart/2009/3/layout/OpposingIdeas"/>
    <dgm:cxn modelId="{DFB5C874-B685-468A-9CA4-8F8A7D642B48}" type="presOf" srcId="{DD57E625-2332-44E3-8410-7DB8CC460394}" destId="{37919A53-9FFE-464B-A5C2-C66A752EFE35}" srcOrd="0" destOrd="3" presId="urn:microsoft.com/office/officeart/2009/3/layout/OpposingIdeas"/>
    <dgm:cxn modelId="{C5C3E8C3-4CA4-42AC-B956-711200AD6074}" srcId="{65EBDB72-91B5-4C5E-B078-26AF75C48AF3}" destId="{95C0DF68-3878-4A45-89A4-6DF333D78616}" srcOrd="0" destOrd="0" parTransId="{17F1912D-A732-4568-A0B1-CD819EFA97F0}" sibTransId="{5B836C07-987F-41C2-89EE-628F5E915AFB}"/>
    <dgm:cxn modelId="{E2CC2B28-EA10-4C8D-B321-B86F29D6E153}" srcId="{65EBDB72-91B5-4C5E-B078-26AF75C48AF3}" destId="{EE97A9D9-B1AF-4A07-95F6-436096EC1AA6}" srcOrd="1" destOrd="0" parTransId="{3EDD513D-8D29-4441-A345-A6361EB17E30}" sibTransId="{EDE28955-AD47-40C3-B4C6-48399C608281}"/>
    <dgm:cxn modelId="{F3B8FC8D-2ED7-4B7B-928A-64C2CEB2AB86}" srcId="{65EBDB72-91B5-4C5E-B078-26AF75C48AF3}" destId="{24CC83A3-4117-4B1D-AE5E-8BDC5731435A}" srcOrd="3" destOrd="0" parTransId="{439AA3DA-D5F8-4672-B7ED-0EFAB7DB2122}" sibTransId="{51E5E9D6-AE5D-4D95-895B-B09F1EA66AA6}"/>
    <dgm:cxn modelId="{734D74F1-1037-4679-AEC3-0C48E85B469E}" type="presOf" srcId="{95C0DF68-3878-4A45-89A4-6DF333D78616}" destId="{20297A3C-4683-45F4-BBF6-29AC15E6BDCF}" srcOrd="0" destOrd="0" presId="urn:microsoft.com/office/officeart/2009/3/layout/OpposingIdeas"/>
    <dgm:cxn modelId="{052761E9-58F9-4299-A634-13E122858B71}" type="presOf" srcId="{24CC83A3-4117-4B1D-AE5E-8BDC5731435A}" destId="{20297A3C-4683-45F4-BBF6-29AC15E6BDCF}" srcOrd="0" destOrd="3" presId="urn:microsoft.com/office/officeart/2009/3/layout/OpposingIdeas"/>
    <dgm:cxn modelId="{9B7844CE-2678-4DA1-B8A5-DDDB24284BB8}" srcId="{DCDC5726-9425-452E-A12A-CC429C588409}" destId="{B0062A8E-44B1-4EBC-B491-8CE19690A581}" srcOrd="1" destOrd="0" parTransId="{12AE89AF-BBA5-4CD4-A4CE-FDA4F8E1B48F}" sibTransId="{DE82E6FD-5D56-4007-9837-BEA71110150F}"/>
    <dgm:cxn modelId="{8565097D-8B0F-4291-B069-8FB952536762}" type="presOf" srcId="{EE97A9D9-B1AF-4A07-95F6-436096EC1AA6}" destId="{20297A3C-4683-45F4-BBF6-29AC15E6BDCF}" srcOrd="0" destOrd="1" presId="urn:microsoft.com/office/officeart/2009/3/layout/OpposingIdeas"/>
    <dgm:cxn modelId="{AB8CE1AD-3361-4D4C-9EB4-155548ADC24E}" srcId="{65EBDB72-91B5-4C5E-B078-26AF75C48AF3}" destId="{59BEFA74-F652-4088-B4E9-ECF51538223D}" srcOrd="2" destOrd="0" parTransId="{F2CEDAC3-8EF2-483F-9A31-150737617C71}" sibTransId="{086D29CA-8570-41A9-880A-3BA9045DB9E9}"/>
    <dgm:cxn modelId="{E30C5E13-5E72-4F9A-A219-EA102BCAA28F}" type="presParOf" srcId="{E25E1E8C-8789-4013-9775-B2F6D6FD6059}" destId="{12AC5C3A-BC6C-4CCA-8679-F86FC29FE733}" srcOrd="0" destOrd="0" presId="urn:microsoft.com/office/officeart/2009/3/layout/OpposingIdeas"/>
    <dgm:cxn modelId="{B6FC2E17-169B-4612-8C55-042D9BDE8D50}" type="presParOf" srcId="{E25E1E8C-8789-4013-9775-B2F6D6FD6059}" destId="{6DAB7EE0-0E83-41F6-A644-A48BA9967067}" srcOrd="1" destOrd="0" presId="urn:microsoft.com/office/officeart/2009/3/layout/OpposingIdeas"/>
    <dgm:cxn modelId="{7C966C32-FBA8-407D-8964-D078DBC78021}" type="presParOf" srcId="{E25E1E8C-8789-4013-9775-B2F6D6FD6059}" destId="{20297A3C-4683-45F4-BBF6-29AC15E6BDCF}" srcOrd="2" destOrd="0" presId="urn:microsoft.com/office/officeart/2009/3/layout/OpposingIdeas"/>
    <dgm:cxn modelId="{7C64BC76-98F3-4502-8F98-05DDB018400F}" type="presParOf" srcId="{E25E1E8C-8789-4013-9775-B2F6D6FD6059}" destId="{37919A53-9FFE-464B-A5C2-C66A752EFE35}" srcOrd="3" destOrd="0" presId="urn:microsoft.com/office/officeart/2009/3/layout/OpposingIdeas"/>
    <dgm:cxn modelId="{19568168-E859-45DE-A0BF-B036A60DD7E5}" type="presParOf" srcId="{E25E1E8C-8789-4013-9775-B2F6D6FD6059}" destId="{5DE06F9F-7A6C-4EDC-8C2A-A3DE760E2B50}" srcOrd="4" destOrd="0" presId="urn:microsoft.com/office/officeart/2009/3/layout/OpposingIdeas"/>
    <dgm:cxn modelId="{BC63914D-032E-44BB-9C73-0CBF3DED211F}" type="presParOf" srcId="{E25E1E8C-8789-4013-9775-B2F6D6FD6059}" destId="{A396B8B0-20E2-4CC8-8C6B-E78C78ACAA0E}" srcOrd="5" destOrd="0" presId="urn:microsoft.com/office/officeart/2009/3/layout/OpposingIdeas"/>
    <dgm:cxn modelId="{527553F9-729F-40BE-8113-6452143439B2}" type="presParOf" srcId="{E25E1E8C-8789-4013-9775-B2F6D6FD6059}" destId="{875267AE-AB33-4075-A561-5493562D8AEF}" srcOrd="6" destOrd="0" presId="urn:microsoft.com/office/officeart/2009/3/layout/OpposingIdeas"/>
    <dgm:cxn modelId="{B7FFF0CD-C98A-41CC-A25E-9548B9D27105}" type="presParOf" srcId="{E25E1E8C-8789-4013-9775-B2F6D6FD6059}" destId="{E85EF7A3-F5DC-43BC-B81E-B9CCF7702D87}"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819758-BAD4-4DD7-AD02-262D5236C02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643F129-68CB-4872-9630-52603DA8CBD5}">
      <dgm:prSet phldrT="[Text]"/>
      <dgm:spPr/>
      <dgm:t>
        <a:bodyPr/>
        <a:lstStyle/>
        <a:p>
          <a:r>
            <a:rPr lang="en-US" dirty="0"/>
            <a:t>95%</a:t>
          </a:r>
        </a:p>
      </dgm:t>
    </dgm:pt>
    <dgm:pt modelId="{E1EBBC53-6F43-4472-8171-6A6B352013A1}" type="parTrans" cxnId="{4AF499B3-07F0-4B63-B472-E9DF422C3508}">
      <dgm:prSet/>
      <dgm:spPr/>
      <dgm:t>
        <a:bodyPr/>
        <a:lstStyle/>
        <a:p>
          <a:endParaRPr lang="en-US"/>
        </a:p>
      </dgm:t>
    </dgm:pt>
    <dgm:pt modelId="{A70A5CBF-2EA0-4774-BD79-E752177EC6C6}" type="sibTrans" cxnId="{4AF499B3-07F0-4B63-B472-E9DF422C3508}">
      <dgm:prSet/>
      <dgm:spPr/>
      <dgm:t>
        <a:bodyPr/>
        <a:lstStyle/>
        <a:p>
          <a:endParaRPr lang="en-US"/>
        </a:p>
      </dgm:t>
    </dgm:pt>
    <dgm:pt modelId="{AA0E312D-7292-4072-8CF7-9E99DA77B8EA}">
      <dgm:prSet phldrT="[Text]"/>
      <dgm:spPr>
        <a:solidFill>
          <a:srgbClr val="0066FF"/>
        </a:solidFill>
      </dgm:spPr>
      <dgm:t>
        <a:bodyPr/>
        <a:lstStyle/>
        <a:p>
          <a:r>
            <a:rPr lang="en-US" dirty="0"/>
            <a:t>between $3.41 and $4.05</a:t>
          </a:r>
        </a:p>
      </dgm:t>
    </dgm:pt>
    <dgm:pt modelId="{8AADEE55-C39B-4518-8275-AFAD4AE9675E}" type="parTrans" cxnId="{1E585625-8CC2-4A9F-A08E-03EF97E32AD6}">
      <dgm:prSet/>
      <dgm:spPr/>
      <dgm:t>
        <a:bodyPr/>
        <a:lstStyle/>
        <a:p>
          <a:endParaRPr lang="en-US"/>
        </a:p>
      </dgm:t>
    </dgm:pt>
    <dgm:pt modelId="{88F3BBC0-2FEA-4C93-AED1-25F2A63FBB06}" type="sibTrans" cxnId="{1E585625-8CC2-4A9F-A08E-03EF97E32AD6}">
      <dgm:prSet/>
      <dgm:spPr/>
      <dgm:t>
        <a:bodyPr/>
        <a:lstStyle/>
        <a:p>
          <a:endParaRPr lang="en-US"/>
        </a:p>
      </dgm:t>
    </dgm:pt>
    <dgm:pt modelId="{2BC1522E-1B9C-46EF-A6E4-2F0FC279D78C}">
      <dgm:prSet phldrT="[Text]"/>
      <dgm:spPr/>
      <dgm:t>
        <a:bodyPr/>
        <a:lstStyle/>
        <a:p>
          <a:r>
            <a:rPr lang="en-US" dirty="0"/>
            <a:t>99%</a:t>
          </a:r>
        </a:p>
      </dgm:t>
    </dgm:pt>
    <dgm:pt modelId="{6D58C780-84C6-4FB8-AE44-4C89C39114D2}" type="parTrans" cxnId="{F3B40380-BCFF-474E-B1B7-F4DD4FAF2078}">
      <dgm:prSet/>
      <dgm:spPr/>
      <dgm:t>
        <a:bodyPr/>
        <a:lstStyle/>
        <a:p>
          <a:endParaRPr lang="en-US"/>
        </a:p>
      </dgm:t>
    </dgm:pt>
    <dgm:pt modelId="{B98FD5C9-FAE0-455F-89D8-2980C50BF124}" type="sibTrans" cxnId="{F3B40380-BCFF-474E-B1B7-F4DD4FAF2078}">
      <dgm:prSet/>
      <dgm:spPr/>
      <dgm:t>
        <a:bodyPr/>
        <a:lstStyle/>
        <a:p>
          <a:endParaRPr lang="en-US"/>
        </a:p>
      </dgm:t>
    </dgm:pt>
    <dgm:pt modelId="{6C61253C-565F-4B45-8230-7616E8D6A6BF}">
      <dgm:prSet phldrT="[Text]"/>
      <dgm:spPr>
        <a:solidFill>
          <a:srgbClr val="0033CC"/>
        </a:solidFill>
      </dgm:spPr>
      <dgm:t>
        <a:bodyPr/>
        <a:lstStyle/>
        <a:p>
          <a:r>
            <a:rPr lang="en-US" dirty="0"/>
            <a:t>between $3.31 and $4.15</a:t>
          </a:r>
        </a:p>
      </dgm:t>
    </dgm:pt>
    <dgm:pt modelId="{CE6ABE52-57D2-4CB7-80A4-A4685472AA99}" type="parTrans" cxnId="{ABA6D802-B45E-474B-9D58-BBFFEC00FF88}">
      <dgm:prSet/>
      <dgm:spPr/>
      <dgm:t>
        <a:bodyPr/>
        <a:lstStyle/>
        <a:p>
          <a:endParaRPr lang="en-US"/>
        </a:p>
      </dgm:t>
    </dgm:pt>
    <dgm:pt modelId="{220E6127-9F38-4149-98F7-BC7E7FB745C2}" type="sibTrans" cxnId="{ABA6D802-B45E-474B-9D58-BBFFEC00FF88}">
      <dgm:prSet/>
      <dgm:spPr/>
      <dgm:t>
        <a:bodyPr/>
        <a:lstStyle/>
        <a:p>
          <a:endParaRPr lang="en-US"/>
        </a:p>
      </dgm:t>
    </dgm:pt>
    <dgm:pt modelId="{B3BB953A-EEBA-4379-B71A-385FB3E2EF40}" type="pres">
      <dgm:prSet presAssocID="{C9819758-BAD4-4DD7-AD02-262D5236C021}" presName="Name0" presStyleCnt="0">
        <dgm:presLayoutVars>
          <dgm:dir/>
          <dgm:animLvl val="lvl"/>
          <dgm:resizeHandles val="exact"/>
        </dgm:presLayoutVars>
      </dgm:prSet>
      <dgm:spPr/>
      <dgm:t>
        <a:bodyPr/>
        <a:lstStyle/>
        <a:p>
          <a:endParaRPr lang="en-US"/>
        </a:p>
      </dgm:t>
    </dgm:pt>
    <dgm:pt modelId="{17CDD394-0182-4CF9-8703-3D8719E4FC90}" type="pres">
      <dgm:prSet presAssocID="{6643F129-68CB-4872-9630-52603DA8CBD5}" presName="linNode" presStyleCnt="0"/>
      <dgm:spPr/>
    </dgm:pt>
    <dgm:pt modelId="{6A4449B9-E539-469B-8512-0AE89A25D383}" type="pres">
      <dgm:prSet presAssocID="{6643F129-68CB-4872-9630-52603DA8CBD5}" presName="parTx" presStyleLbl="revTx" presStyleIdx="0" presStyleCnt="2">
        <dgm:presLayoutVars>
          <dgm:chMax val="1"/>
          <dgm:bulletEnabled val="1"/>
        </dgm:presLayoutVars>
      </dgm:prSet>
      <dgm:spPr/>
      <dgm:t>
        <a:bodyPr/>
        <a:lstStyle/>
        <a:p>
          <a:endParaRPr lang="en-US"/>
        </a:p>
      </dgm:t>
    </dgm:pt>
    <dgm:pt modelId="{D2DC159C-9DBC-48A1-ACC4-74EBBDAFCFC3}" type="pres">
      <dgm:prSet presAssocID="{6643F129-68CB-4872-9630-52603DA8CBD5}" presName="bracket" presStyleLbl="parChTrans1D1" presStyleIdx="0" presStyleCnt="2"/>
      <dgm:spPr>
        <a:ln>
          <a:solidFill>
            <a:schemeClr val="tx1"/>
          </a:solidFill>
        </a:ln>
      </dgm:spPr>
      <dgm:t>
        <a:bodyPr/>
        <a:lstStyle/>
        <a:p>
          <a:endParaRPr lang="en-US"/>
        </a:p>
      </dgm:t>
    </dgm:pt>
    <dgm:pt modelId="{39AAE535-D786-4614-A218-6738DFC24198}" type="pres">
      <dgm:prSet presAssocID="{6643F129-68CB-4872-9630-52603DA8CBD5}" presName="spH" presStyleCnt="0"/>
      <dgm:spPr/>
    </dgm:pt>
    <dgm:pt modelId="{A2ACA21C-A2EF-47E0-9FAF-60519380AD80}" type="pres">
      <dgm:prSet presAssocID="{6643F129-68CB-4872-9630-52603DA8CBD5}" presName="desTx" presStyleLbl="node1" presStyleIdx="0" presStyleCnt="2">
        <dgm:presLayoutVars>
          <dgm:bulletEnabled val="1"/>
        </dgm:presLayoutVars>
      </dgm:prSet>
      <dgm:spPr/>
      <dgm:t>
        <a:bodyPr/>
        <a:lstStyle/>
        <a:p>
          <a:endParaRPr lang="en-US"/>
        </a:p>
      </dgm:t>
    </dgm:pt>
    <dgm:pt modelId="{51672BA8-BC96-4606-9C0E-323E13D38336}" type="pres">
      <dgm:prSet presAssocID="{A70A5CBF-2EA0-4774-BD79-E752177EC6C6}" presName="spV" presStyleCnt="0"/>
      <dgm:spPr/>
    </dgm:pt>
    <dgm:pt modelId="{513E8286-8D04-4631-BA00-79B8713F2EFC}" type="pres">
      <dgm:prSet presAssocID="{2BC1522E-1B9C-46EF-A6E4-2F0FC279D78C}" presName="linNode" presStyleCnt="0"/>
      <dgm:spPr/>
    </dgm:pt>
    <dgm:pt modelId="{111B2C86-90F6-4C19-8F85-7043E03EA0F7}" type="pres">
      <dgm:prSet presAssocID="{2BC1522E-1B9C-46EF-A6E4-2F0FC279D78C}" presName="parTx" presStyleLbl="revTx" presStyleIdx="1" presStyleCnt="2">
        <dgm:presLayoutVars>
          <dgm:chMax val="1"/>
          <dgm:bulletEnabled val="1"/>
        </dgm:presLayoutVars>
      </dgm:prSet>
      <dgm:spPr/>
      <dgm:t>
        <a:bodyPr/>
        <a:lstStyle/>
        <a:p>
          <a:endParaRPr lang="en-US"/>
        </a:p>
      </dgm:t>
    </dgm:pt>
    <dgm:pt modelId="{22F78940-33F0-4DD0-9210-91D5BB504071}" type="pres">
      <dgm:prSet presAssocID="{2BC1522E-1B9C-46EF-A6E4-2F0FC279D78C}" presName="bracket" presStyleLbl="parChTrans1D1" presStyleIdx="1" presStyleCnt="2"/>
      <dgm:spPr>
        <a:ln>
          <a:solidFill>
            <a:schemeClr val="tx1"/>
          </a:solidFill>
        </a:ln>
      </dgm:spPr>
      <dgm:t>
        <a:bodyPr/>
        <a:lstStyle/>
        <a:p>
          <a:endParaRPr lang="en-US"/>
        </a:p>
      </dgm:t>
    </dgm:pt>
    <dgm:pt modelId="{FC067EB5-ECFB-497A-B0F9-711578FF63B0}" type="pres">
      <dgm:prSet presAssocID="{2BC1522E-1B9C-46EF-A6E4-2F0FC279D78C}" presName="spH" presStyleCnt="0"/>
      <dgm:spPr/>
    </dgm:pt>
    <dgm:pt modelId="{722BE5D1-EC97-4067-A46D-9CC91E8E3D31}" type="pres">
      <dgm:prSet presAssocID="{2BC1522E-1B9C-46EF-A6E4-2F0FC279D78C}" presName="desTx" presStyleLbl="node1" presStyleIdx="1" presStyleCnt="2">
        <dgm:presLayoutVars>
          <dgm:bulletEnabled val="1"/>
        </dgm:presLayoutVars>
      </dgm:prSet>
      <dgm:spPr/>
      <dgm:t>
        <a:bodyPr/>
        <a:lstStyle/>
        <a:p>
          <a:endParaRPr lang="en-US"/>
        </a:p>
      </dgm:t>
    </dgm:pt>
  </dgm:ptLst>
  <dgm:cxnLst>
    <dgm:cxn modelId="{27D1B5B8-B7D9-4896-912B-13914CB62943}" type="presOf" srcId="{2BC1522E-1B9C-46EF-A6E4-2F0FC279D78C}" destId="{111B2C86-90F6-4C19-8F85-7043E03EA0F7}" srcOrd="0" destOrd="0" presId="urn:diagrams.loki3.com/BracketList"/>
    <dgm:cxn modelId="{5BF36CE9-6721-4FA2-B52D-09575ACAFFD7}" type="presOf" srcId="{C9819758-BAD4-4DD7-AD02-262D5236C021}" destId="{B3BB953A-EEBA-4379-B71A-385FB3E2EF40}" srcOrd="0" destOrd="0" presId="urn:diagrams.loki3.com/BracketList"/>
    <dgm:cxn modelId="{F3B40380-BCFF-474E-B1B7-F4DD4FAF2078}" srcId="{C9819758-BAD4-4DD7-AD02-262D5236C021}" destId="{2BC1522E-1B9C-46EF-A6E4-2F0FC279D78C}" srcOrd="1" destOrd="0" parTransId="{6D58C780-84C6-4FB8-AE44-4C89C39114D2}" sibTransId="{B98FD5C9-FAE0-455F-89D8-2980C50BF124}"/>
    <dgm:cxn modelId="{1E585625-8CC2-4A9F-A08E-03EF97E32AD6}" srcId="{6643F129-68CB-4872-9630-52603DA8CBD5}" destId="{AA0E312D-7292-4072-8CF7-9E99DA77B8EA}" srcOrd="0" destOrd="0" parTransId="{8AADEE55-C39B-4518-8275-AFAD4AE9675E}" sibTransId="{88F3BBC0-2FEA-4C93-AED1-25F2A63FBB06}"/>
    <dgm:cxn modelId="{5C64757A-7ED9-4967-A403-669531DD45D5}" type="presOf" srcId="{AA0E312D-7292-4072-8CF7-9E99DA77B8EA}" destId="{A2ACA21C-A2EF-47E0-9FAF-60519380AD80}" srcOrd="0" destOrd="0" presId="urn:diagrams.loki3.com/BracketList"/>
    <dgm:cxn modelId="{ABA6D802-B45E-474B-9D58-BBFFEC00FF88}" srcId="{2BC1522E-1B9C-46EF-A6E4-2F0FC279D78C}" destId="{6C61253C-565F-4B45-8230-7616E8D6A6BF}" srcOrd="0" destOrd="0" parTransId="{CE6ABE52-57D2-4CB7-80A4-A4685472AA99}" sibTransId="{220E6127-9F38-4149-98F7-BC7E7FB745C2}"/>
    <dgm:cxn modelId="{071C2F9B-4836-4C84-BB94-9A720E5C5544}" type="presOf" srcId="{6C61253C-565F-4B45-8230-7616E8D6A6BF}" destId="{722BE5D1-EC97-4067-A46D-9CC91E8E3D31}" srcOrd="0" destOrd="0" presId="urn:diagrams.loki3.com/BracketList"/>
    <dgm:cxn modelId="{F609913F-6442-45E1-8456-BCF1491121C1}" type="presOf" srcId="{6643F129-68CB-4872-9630-52603DA8CBD5}" destId="{6A4449B9-E539-469B-8512-0AE89A25D383}" srcOrd="0" destOrd="0" presId="urn:diagrams.loki3.com/BracketList"/>
    <dgm:cxn modelId="{4AF499B3-07F0-4B63-B472-E9DF422C3508}" srcId="{C9819758-BAD4-4DD7-AD02-262D5236C021}" destId="{6643F129-68CB-4872-9630-52603DA8CBD5}" srcOrd="0" destOrd="0" parTransId="{E1EBBC53-6F43-4472-8171-6A6B352013A1}" sibTransId="{A70A5CBF-2EA0-4774-BD79-E752177EC6C6}"/>
    <dgm:cxn modelId="{FF99F6A7-2DDE-4165-A89D-170437C2E770}" type="presParOf" srcId="{B3BB953A-EEBA-4379-B71A-385FB3E2EF40}" destId="{17CDD394-0182-4CF9-8703-3D8719E4FC90}" srcOrd="0" destOrd="0" presId="urn:diagrams.loki3.com/BracketList"/>
    <dgm:cxn modelId="{8FB9807D-7E3A-4CAD-A964-AA9C3ECFC93C}" type="presParOf" srcId="{17CDD394-0182-4CF9-8703-3D8719E4FC90}" destId="{6A4449B9-E539-469B-8512-0AE89A25D383}" srcOrd="0" destOrd="0" presId="urn:diagrams.loki3.com/BracketList"/>
    <dgm:cxn modelId="{8D5CB9F5-649A-4B14-BE83-47C7930B9961}" type="presParOf" srcId="{17CDD394-0182-4CF9-8703-3D8719E4FC90}" destId="{D2DC159C-9DBC-48A1-ACC4-74EBBDAFCFC3}" srcOrd="1" destOrd="0" presId="urn:diagrams.loki3.com/BracketList"/>
    <dgm:cxn modelId="{61AB74EC-395F-4AE2-BD05-2815390633BF}" type="presParOf" srcId="{17CDD394-0182-4CF9-8703-3D8719E4FC90}" destId="{39AAE535-D786-4614-A218-6738DFC24198}" srcOrd="2" destOrd="0" presId="urn:diagrams.loki3.com/BracketList"/>
    <dgm:cxn modelId="{E9520E29-7422-47CD-9A76-D5BE56B9D6B1}" type="presParOf" srcId="{17CDD394-0182-4CF9-8703-3D8719E4FC90}" destId="{A2ACA21C-A2EF-47E0-9FAF-60519380AD80}" srcOrd="3" destOrd="0" presId="urn:diagrams.loki3.com/BracketList"/>
    <dgm:cxn modelId="{32FF63A4-F7CA-4CA5-A7C4-3FD21853AC6E}" type="presParOf" srcId="{B3BB953A-EEBA-4379-B71A-385FB3E2EF40}" destId="{51672BA8-BC96-4606-9C0E-323E13D38336}" srcOrd="1" destOrd="0" presId="urn:diagrams.loki3.com/BracketList"/>
    <dgm:cxn modelId="{775421DE-0ED7-49DF-86AD-1313CFF8B7A2}" type="presParOf" srcId="{B3BB953A-EEBA-4379-B71A-385FB3E2EF40}" destId="{513E8286-8D04-4631-BA00-79B8713F2EFC}" srcOrd="2" destOrd="0" presId="urn:diagrams.loki3.com/BracketList"/>
    <dgm:cxn modelId="{59CB9F3A-EF65-4DCF-8104-B6F1FAAF3708}" type="presParOf" srcId="{513E8286-8D04-4631-BA00-79B8713F2EFC}" destId="{111B2C86-90F6-4C19-8F85-7043E03EA0F7}" srcOrd="0" destOrd="0" presId="urn:diagrams.loki3.com/BracketList"/>
    <dgm:cxn modelId="{E317F4FB-A41B-419A-AFA3-9A195DA5EC30}" type="presParOf" srcId="{513E8286-8D04-4631-BA00-79B8713F2EFC}" destId="{22F78940-33F0-4DD0-9210-91D5BB504071}" srcOrd="1" destOrd="0" presId="urn:diagrams.loki3.com/BracketList"/>
    <dgm:cxn modelId="{2E2C3752-A8AA-459E-A0CE-6E3E0AAEFFC3}" type="presParOf" srcId="{513E8286-8D04-4631-BA00-79B8713F2EFC}" destId="{FC067EB5-ECFB-497A-B0F9-711578FF63B0}" srcOrd="2" destOrd="0" presId="urn:diagrams.loki3.com/BracketList"/>
    <dgm:cxn modelId="{76C0560E-91FC-48F1-A3DD-8639508D2A32}" type="presParOf" srcId="{513E8286-8D04-4631-BA00-79B8713F2EFC}" destId="{722BE5D1-EC97-4067-A46D-9CC91E8E3D3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C217C5-DB13-48AA-B544-5BC39ABC818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DE5E1EE-5515-4187-A0A8-B6F7EF6AA6B3}">
      <dgm:prSet phldrT="[Text]"/>
      <dgm:spPr/>
      <dgm:t>
        <a:bodyPr/>
        <a:lstStyle/>
        <a:p>
          <a:r>
            <a:rPr lang="en-US" dirty="0" smtClean="0"/>
            <a:t>Tourism Company</a:t>
          </a:r>
        </a:p>
      </dgm:t>
    </dgm:pt>
    <dgm:pt modelId="{F2AEA2E2-480F-4374-8348-8B7708839113}" type="parTrans" cxnId="{EF94D1A6-A9E2-4A31-A3A2-5764B73DF820}">
      <dgm:prSet/>
      <dgm:spPr/>
      <dgm:t>
        <a:bodyPr/>
        <a:lstStyle/>
        <a:p>
          <a:endParaRPr lang="en-US"/>
        </a:p>
      </dgm:t>
    </dgm:pt>
    <dgm:pt modelId="{324761E4-07C1-400B-BB41-2CD487584C26}" type="sibTrans" cxnId="{EF94D1A6-A9E2-4A31-A3A2-5764B73DF820}">
      <dgm:prSet/>
      <dgm:spPr>
        <a:solidFill>
          <a:schemeClr val="bg2">
            <a:lumMod val="75000"/>
          </a:schemeClr>
        </a:solidFill>
      </dgm:spPr>
      <dgm:t>
        <a:bodyPr/>
        <a:lstStyle/>
        <a:p>
          <a:endParaRPr lang="en-US"/>
        </a:p>
      </dgm:t>
    </dgm:pt>
    <dgm:pt modelId="{E0DF56C2-0903-4B53-99D9-188EFEE25B1F}">
      <dgm:prSet phldrT="[Text]"/>
      <dgm:spPr/>
      <dgm:t>
        <a:bodyPr/>
        <a:lstStyle/>
        <a:p>
          <a:r>
            <a:rPr lang="en-US" dirty="0" smtClean="0"/>
            <a:t>DNER</a:t>
          </a:r>
          <a:endParaRPr lang="en-US" dirty="0"/>
        </a:p>
      </dgm:t>
    </dgm:pt>
    <dgm:pt modelId="{C95CB11C-282D-404A-947C-5D93EA9B876E}" type="parTrans" cxnId="{96FE9482-C71F-4654-83EE-BDFE6EC16438}">
      <dgm:prSet/>
      <dgm:spPr/>
      <dgm:t>
        <a:bodyPr/>
        <a:lstStyle/>
        <a:p>
          <a:endParaRPr lang="en-US"/>
        </a:p>
      </dgm:t>
    </dgm:pt>
    <dgm:pt modelId="{EE926B14-CB80-473F-BA81-6EA3F9A55C53}" type="sibTrans" cxnId="{96FE9482-C71F-4654-83EE-BDFE6EC16438}">
      <dgm:prSet/>
      <dgm:spPr>
        <a:solidFill>
          <a:schemeClr val="bg2">
            <a:lumMod val="75000"/>
          </a:schemeClr>
        </a:solidFill>
      </dgm:spPr>
      <dgm:t>
        <a:bodyPr/>
        <a:lstStyle/>
        <a:p>
          <a:endParaRPr lang="en-US"/>
        </a:p>
      </dgm:t>
    </dgm:pt>
    <dgm:pt modelId="{A47073AC-E5D3-4AF6-BED8-163B162F0F5C}">
      <dgm:prSet phldrT="[Text]"/>
      <dgm:spPr/>
      <dgm:t>
        <a:bodyPr/>
        <a:lstStyle/>
        <a:p>
          <a:r>
            <a:rPr lang="en-US" dirty="0" smtClean="0"/>
            <a:t>PRHTA</a:t>
          </a:r>
          <a:endParaRPr lang="en-US" dirty="0"/>
        </a:p>
      </dgm:t>
    </dgm:pt>
    <dgm:pt modelId="{B5812430-8F70-420A-9A67-E2C4D34EC582}" type="parTrans" cxnId="{C2ECAACE-929A-433D-A5A3-41D041E33767}">
      <dgm:prSet/>
      <dgm:spPr/>
      <dgm:t>
        <a:bodyPr/>
        <a:lstStyle/>
        <a:p>
          <a:endParaRPr lang="en-US"/>
        </a:p>
      </dgm:t>
    </dgm:pt>
    <dgm:pt modelId="{05F0FACD-42CF-4D78-A817-1C92D58437E5}" type="sibTrans" cxnId="{C2ECAACE-929A-433D-A5A3-41D041E33767}">
      <dgm:prSet/>
      <dgm:spPr>
        <a:solidFill>
          <a:schemeClr val="bg2">
            <a:lumMod val="75000"/>
          </a:schemeClr>
        </a:solidFill>
      </dgm:spPr>
      <dgm:t>
        <a:bodyPr/>
        <a:lstStyle/>
        <a:p>
          <a:endParaRPr lang="en-US"/>
        </a:p>
      </dgm:t>
    </dgm:pt>
    <dgm:pt modelId="{2F3AFE47-A08C-4F02-AD5F-5EE0FCF90F56}">
      <dgm:prSet/>
      <dgm:spPr/>
      <dgm:t>
        <a:bodyPr/>
        <a:lstStyle/>
        <a:p>
          <a:r>
            <a:rPr lang="en-US" dirty="0" err="1" smtClean="0"/>
            <a:t>iHE</a:t>
          </a:r>
          <a:endParaRPr lang="en-US" dirty="0"/>
        </a:p>
      </dgm:t>
    </dgm:pt>
    <dgm:pt modelId="{EB93122B-CEBE-4BDC-842D-A3D6329B5228}" type="parTrans" cxnId="{0E841090-824C-4F8F-A08D-24D7278C012F}">
      <dgm:prSet/>
      <dgm:spPr/>
      <dgm:t>
        <a:bodyPr/>
        <a:lstStyle/>
        <a:p>
          <a:endParaRPr lang="en-US"/>
        </a:p>
      </dgm:t>
    </dgm:pt>
    <dgm:pt modelId="{A6F61DE2-F20D-4060-B44F-89BEC5752E88}" type="sibTrans" cxnId="{0E841090-824C-4F8F-A08D-24D7278C012F}">
      <dgm:prSet/>
      <dgm:spPr>
        <a:solidFill>
          <a:schemeClr val="bg2">
            <a:lumMod val="75000"/>
          </a:schemeClr>
        </a:solidFill>
      </dgm:spPr>
      <dgm:t>
        <a:bodyPr/>
        <a:lstStyle/>
        <a:p>
          <a:endParaRPr lang="en-US"/>
        </a:p>
      </dgm:t>
    </dgm:pt>
    <dgm:pt modelId="{48E6054E-4CFF-4A87-8A33-DFE3A99DD07B}" type="pres">
      <dgm:prSet presAssocID="{54C217C5-DB13-48AA-B544-5BC39ABC818A}" presName="cycle" presStyleCnt="0">
        <dgm:presLayoutVars>
          <dgm:dir/>
          <dgm:resizeHandles val="exact"/>
        </dgm:presLayoutVars>
      </dgm:prSet>
      <dgm:spPr/>
      <dgm:t>
        <a:bodyPr/>
        <a:lstStyle/>
        <a:p>
          <a:endParaRPr lang="en-US"/>
        </a:p>
      </dgm:t>
    </dgm:pt>
    <dgm:pt modelId="{F081E03E-4701-463B-89A0-0A654E232D66}" type="pres">
      <dgm:prSet presAssocID="{ADE5E1EE-5515-4187-A0A8-B6F7EF6AA6B3}" presName="dummy" presStyleCnt="0"/>
      <dgm:spPr/>
      <dgm:t>
        <a:bodyPr/>
        <a:lstStyle/>
        <a:p>
          <a:endParaRPr lang="en-US"/>
        </a:p>
      </dgm:t>
    </dgm:pt>
    <dgm:pt modelId="{F7C5BEEF-60E4-4193-BF59-D715219C8F8D}" type="pres">
      <dgm:prSet presAssocID="{ADE5E1EE-5515-4187-A0A8-B6F7EF6AA6B3}" presName="node" presStyleLbl="revTx" presStyleIdx="0" presStyleCnt="4">
        <dgm:presLayoutVars>
          <dgm:bulletEnabled val="1"/>
        </dgm:presLayoutVars>
      </dgm:prSet>
      <dgm:spPr/>
      <dgm:t>
        <a:bodyPr/>
        <a:lstStyle/>
        <a:p>
          <a:endParaRPr lang="en-US"/>
        </a:p>
      </dgm:t>
    </dgm:pt>
    <dgm:pt modelId="{9B50EFDF-6F1F-4210-A3F4-77E960022F3D}" type="pres">
      <dgm:prSet presAssocID="{324761E4-07C1-400B-BB41-2CD487584C26}" presName="sibTrans" presStyleLbl="node1" presStyleIdx="0" presStyleCnt="4"/>
      <dgm:spPr/>
      <dgm:t>
        <a:bodyPr/>
        <a:lstStyle/>
        <a:p>
          <a:endParaRPr lang="en-US"/>
        </a:p>
      </dgm:t>
    </dgm:pt>
    <dgm:pt modelId="{F7D0FB82-4239-440B-B02D-73814EC60D83}" type="pres">
      <dgm:prSet presAssocID="{2F3AFE47-A08C-4F02-AD5F-5EE0FCF90F56}" presName="dummy" presStyleCnt="0"/>
      <dgm:spPr/>
      <dgm:t>
        <a:bodyPr/>
        <a:lstStyle/>
        <a:p>
          <a:endParaRPr lang="en-US"/>
        </a:p>
      </dgm:t>
    </dgm:pt>
    <dgm:pt modelId="{A79D0C24-EEB2-45A9-80C0-BFD43C254B6A}" type="pres">
      <dgm:prSet presAssocID="{2F3AFE47-A08C-4F02-AD5F-5EE0FCF90F56}" presName="node" presStyleLbl="revTx" presStyleIdx="1" presStyleCnt="4">
        <dgm:presLayoutVars>
          <dgm:bulletEnabled val="1"/>
        </dgm:presLayoutVars>
      </dgm:prSet>
      <dgm:spPr/>
      <dgm:t>
        <a:bodyPr/>
        <a:lstStyle/>
        <a:p>
          <a:endParaRPr lang="en-US"/>
        </a:p>
      </dgm:t>
    </dgm:pt>
    <dgm:pt modelId="{82C4D68B-E54D-4830-BC5B-A323F6E03EEF}" type="pres">
      <dgm:prSet presAssocID="{A6F61DE2-F20D-4060-B44F-89BEC5752E88}" presName="sibTrans" presStyleLbl="node1" presStyleIdx="1" presStyleCnt="4"/>
      <dgm:spPr/>
      <dgm:t>
        <a:bodyPr/>
        <a:lstStyle/>
        <a:p>
          <a:endParaRPr lang="en-US"/>
        </a:p>
      </dgm:t>
    </dgm:pt>
    <dgm:pt modelId="{3AB4B784-4F70-4D27-9555-276ED6A85079}" type="pres">
      <dgm:prSet presAssocID="{E0DF56C2-0903-4B53-99D9-188EFEE25B1F}" presName="dummy" presStyleCnt="0"/>
      <dgm:spPr/>
      <dgm:t>
        <a:bodyPr/>
        <a:lstStyle/>
        <a:p>
          <a:endParaRPr lang="en-US"/>
        </a:p>
      </dgm:t>
    </dgm:pt>
    <dgm:pt modelId="{B6E38B06-BEA4-4AB0-9490-28E5F2707CE0}" type="pres">
      <dgm:prSet presAssocID="{E0DF56C2-0903-4B53-99D9-188EFEE25B1F}" presName="node" presStyleLbl="revTx" presStyleIdx="2" presStyleCnt="4">
        <dgm:presLayoutVars>
          <dgm:bulletEnabled val="1"/>
        </dgm:presLayoutVars>
      </dgm:prSet>
      <dgm:spPr/>
      <dgm:t>
        <a:bodyPr/>
        <a:lstStyle/>
        <a:p>
          <a:endParaRPr lang="en-US"/>
        </a:p>
      </dgm:t>
    </dgm:pt>
    <dgm:pt modelId="{9D1A295D-6152-47AF-9543-78CAE3F2B195}" type="pres">
      <dgm:prSet presAssocID="{EE926B14-CB80-473F-BA81-6EA3F9A55C53}" presName="sibTrans" presStyleLbl="node1" presStyleIdx="2" presStyleCnt="4"/>
      <dgm:spPr/>
      <dgm:t>
        <a:bodyPr/>
        <a:lstStyle/>
        <a:p>
          <a:endParaRPr lang="en-US"/>
        </a:p>
      </dgm:t>
    </dgm:pt>
    <dgm:pt modelId="{262A98D0-9B87-4F78-B4CF-20D004B14689}" type="pres">
      <dgm:prSet presAssocID="{A47073AC-E5D3-4AF6-BED8-163B162F0F5C}" presName="dummy" presStyleCnt="0"/>
      <dgm:spPr/>
      <dgm:t>
        <a:bodyPr/>
        <a:lstStyle/>
        <a:p>
          <a:endParaRPr lang="en-US"/>
        </a:p>
      </dgm:t>
    </dgm:pt>
    <dgm:pt modelId="{B26B698F-A4A8-44DC-BE08-B8DCB3826070}" type="pres">
      <dgm:prSet presAssocID="{A47073AC-E5D3-4AF6-BED8-163B162F0F5C}" presName="node" presStyleLbl="revTx" presStyleIdx="3" presStyleCnt="4">
        <dgm:presLayoutVars>
          <dgm:bulletEnabled val="1"/>
        </dgm:presLayoutVars>
      </dgm:prSet>
      <dgm:spPr/>
      <dgm:t>
        <a:bodyPr/>
        <a:lstStyle/>
        <a:p>
          <a:endParaRPr lang="en-US"/>
        </a:p>
      </dgm:t>
    </dgm:pt>
    <dgm:pt modelId="{D2133B58-95E0-4B6E-9AA7-B1CD563448B7}" type="pres">
      <dgm:prSet presAssocID="{05F0FACD-42CF-4D78-A817-1C92D58437E5}" presName="sibTrans" presStyleLbl="node1" presStyleIdx="3" presStyleCnt="4"/>
      <dgm:spPr/>
      <dgm:t>
        <a:bodyPr/>
        <a:lstStyle/>
        <a:p>
          <a:endParaRPr lang="en-US"/>
        </a:p>
      </dgm:t>
    </dgm:pt>
  </dgm:ptLst>
  <dgm:cxnLst>
    <dgm:cxn modelId="{0610C9AD-45F9-4AD5-BAD6-265A538B2696}" type="presOf" srcId="{E0DF56C2-0903-4B53-99D9-188EFEE25B1F}" destId="{B6E38B06-BEA4-4AB0-9490-28E5F2707CE0}" srcOrd="0" destOrd="0" presId="urn:microsoft.com/office/officeart/2005/8/layout/cycle1"/>
    <dgm:cxn modelId="{10C98F31-71FA-4115-A81C-93BB71711821}" type="presOf" srcId="{05F0FACD-42CF-4D78-A817-1C92D58437E5}" destId="{D2133B58-95E0-4B6E-9AA7-B1CD563448B7}" srcOrd="0" destOrd="0" presId="urn:microsoft.com/office/officeart/2005/8/layout/cycle1"/>
    <dgm:cxn modelId="{0E841090-824C-4F8F-A08D-24D7278C012F}" srcId="{54C217C5-DB13-48AA-B544-5BC39ABC818A}" destId="{2F3AFE47-A08C-4F02-AD5F-5EE0FCF90F56}" srcOrd="1" destOrd="0" parTransId="{EB93122B-CEBE-4BDC-842D-A3D6329B5228}" sibTransId="{A6F61DE2-F20D-4060-B44F-89BEC5752E88}"/>
    <dgm:cxn modelId="{596EA6BE-895B-4575-AA7B-291FBDFC0960}" type="presOf" srcId="{ADE5E1EE-5515-4187-A0A8-B6F7EF6AA6B3}" destId="{F7C5BEEF-60E4-4193-BF59-D715219C8F8D}" srcOrd="0" destOrd="0" presId="urn:microsoft.com/office/officeart/2005/8/layout/cycle1"/>
    <dgm:cxn modelId="{0FC290D1-52E7-43BD-A64D-CCD6CC0B395B}" type="presOf" srcId="{324761E4-07C1-400B-BB41-2CD487584C26}" destId="{9B50EFDF-6F1F-4210-A3F4-77E960022F3D}" srcOrd="0" destOrd="0" presId="urn:microsoft.com/office/officeart/2005/8/layout/cycle1"/>
    <dgm:cxn modelId="{EF94D1A6-A9E2-4A31-A3A2-5764B73DF820}" srcId="{54C217C5-DB13-48AA-B544-5BC39ABC818A}" destId="{ADE5E1EE-5515-4187-A0A8-B6F7EF6AA6B3}" srcOrd="0" destOrd="0" parTransId="{F2AEA2E2-480F-4374-8348-8B7708839113}" sibTransId="{324761E4-07C1-400B-BB41-2CD487584C26}"/>
    <dgm:cxn modelId="{B2AE688D-651B-45A9-BDE0-62368628CB25}" type="presOf" srcId="{54C217C5-DB13-48AA-B544-5BC39ABC818A}" destId="{48E6054E-4CFF-4A87-8A33-DFE3A99DD07B}" srcOrd="0" destOrd="0" presId="urn:microsoft.com/office/officeart/2005/8/layout/cycle1"/>
    <dgm:cxn modelId="{578B7410-8581-44A4-A8AA-D2324924E3ED}" type="presOf" srcId="{EE926B14-CB80-473F-BA81-6EA3F9A55C53}" destId="{9D1A295D-6152-47AF-9543-78CAE3F2B195}" srcOrd="0" destOrd="0" presId="urn:microsoft.com/office/officeart/2005/8/layout/cycle1"/>
    <dgm:cxn modelId="{C2ECAACE-929A-433D-A5A3-41D041E33767}" srcId="{54C217C5-DB13-48AA-B544-5BC39ABC818A}" destId="{A47073AC-E5D3-4AF6-BED8-163B162F0F5C}" srcOrd="3" destOrd="0" parTransId="{B5812430-8F70-420A-9A67-E2C4D34EC582}" sibTransId="{05F0FACD-42CF-4D78-A817-1C92D58437E5}"/>
    <dgm:cxn modelId="{F5C29739-3DB9-45F1-9691-2288B87599A6}" type="presOf" srcId="{2F3AFE47-A08C-4F02-AD5F-5EE0FCF90F56}" destId="{A79D0C24-EEB2-45A9-80C0-BFD43C254B6A}" srcOrd="0" destOrd="0" presId="urn:microsoft.com/office/officeart/2005/8/layout/cycle1"/>
    <dgm:cxn modelId="{C060683C-1C4B-4942-9FA1-9E8648A3E228}" type="presOf" srcId="{A6F61DE2-F20D-4060-B44F-89BEC5752E88}" destId="{82C4D68B-E54D-4830-BC5B-A323F6E03EEF}" srcOrd="0" destOrd="0" presId="urn:microsoft.com/office/officeart/2005/8/layout/cycle1"/>
    <dgm:cxn modelId="{96FE9482-C71F-4654-83EE-BDFE6EC16438}" srcId="{54C217C5-DB13-48AA-B544-5BC39ABC818A}" destId="{E0DF56C2-0903-4B53-99D9-188EFEE25B1F}" srcOrd="2" destOrd="0" parTransId="{C95CB11C-282D-404A-947C-5D93EA9B876E}" sibTransId="{EE926B14-CB80-473F-BA81-6EA3F9A55C53}"/>
    <dgm:cxn modelId="{EEAD56B1-0CC6-41D5-9D2D-6ED96288B4FB}" type="presOf" srcId="{A47073AC-E5D3-4AF6-BED8-163B162F0F5C}" destId="{B26B698F-A4A8-44DC-BE08-B8DCB3826070}" srcOrd="0" destOrd="0" presId="urn:microsoft.com/office/officeart/2005/8/layout/cycle1"/>
    <dgm:cxn modelId="{39756B1E-3BED-444F-9202-455A11229059}" type="presParOf" srcId="{48E6054E-4CFF-4A87-8A33-DFE3A99DD07B}" destId="{F081E03E-4701-463B-89A0-0A654E232D66}" srcOrd="0" destOrd="0" presId="urn:microsoft.com/office/officeart/2005/8/layout/cycle1"/>
    <dgm:cxn modelId="{FB0F4674-7184-44CD-919C-6478944BEAD5}" type="presParOf" srcId="{48E6054E-4CFF-4A87-8A33-DFE3A99DD07B}" destId="{F7C5BEEF-60E4-4193-BF59-D715219C8F8D}" srcOrd="1" destOrd="0" presId="urn:microsoft.com/office/officeart/2005/8/layout/cycle1"/>
    <dgm:cxn modelId="{35841FF5-523A-48CD-8C95-756CA26E3FD6}" type="presParOf" srcId="{48E6054E-4CFF-4A87-8A33-DFE3A99DD07B}" destId="{9B50EFDF-6F1F-4210-A3F4-77E960022F3D}" srcOrd="2" destOrd="0" presId="urn:microsoft.com/office/officeart/2005/8/layout/cycle1"/>
    <dgm:cxn modelId="{F5BC71A0-4B23-4789-A1E7-74F4D154DFB6}" type="presParOf" srcId="{48E6054E-4CFF-4A87-8A33-DFE3A99DD07B}" destId="{F7D0FB82-4239-440B-B02D-73814EC60D83}" srcOrd="3" destOrd="0" presId="urn:microsoft.com/office/officeart/2005/8/layout/cycle1"/>
    <dgm:cxn modelId="{D8AD77E2-8E1F-4FBD-B9DE-D0BC1CD80E4D}" type="presParOf" srcId="{48E6054E-4CFF-4A87-8A33-DFE3A99DD07B}" destId="{A79D0C24-EEB2-45A9-80C0-BFD43C254B6A}" srcOrd="4" destOrd="0" presId="urn:microsoft.com/office/officeart/2005/8/layout/cycle1"/>
    <dgm:cxn modelId="{13E8441A-8768-418A-BE34-51A008FCEEBB}" type="presParOf" srcId="{48E6054E-4CFF-4A87-8A33-DFE3A99DD07B}" destId="{82C4D68B-E54D-4830-BC5B-A323F6E03EEF}" srcOrd="5" destOrd="0" presId="urn:microsoft.com/office/officeart/2005/8/layout/cycle1"/>
    <dgm:cxn modelId="{37BCAD62-D4FA-497E-B707-68ABB8FBCAD7}" type="presParOf" srcId="{48E6054E-4CFF-4A87-8A33-DFE3A99DD07B}" destId="{3AB4B784-4F70-4D27-9555-276ED6A85079}" srcOrd="6" destOrd="0" presId="urn:microsoft.com/office/officeart/2005/8/layout/cycle1"/>
    <dgm:cxn modelId="{7C7319C2-6D4D-4665-9365-1BBA4682CD2E}" type="presParOf" srcId="{48E6054E-4CFF-4A87-8A33-DFE3A99DD07B}" destId="{B6E38B06-BEA4-4AB0-9490-28E5F2707CE0}" srcOrd="7" destOrd="0" presId="urn:microsoft.com/office/officeart/2005/8/layout/cycle1"/>
    <dgm:cxn modelId="{8AC37813-76BB-4BE7-95B2-90B5AFC2818A}" type="presParOf" srcId="{48E6054E-4CFF-4A87-8A33-DFE3A99DD07B}" destId="{9D1A295D-6152-47AF-9543-78CAE3F2B195}" srcOrd="8" destOrd="0" presId="urn:microsoft.com/office/officeart/2005/8/layout/cycle1"/>
    <dgm:cxn modelId="{283FD603-FE63-4088-8C3A-847CBD4A0A3B}" type="presParOf" srcId="{48E6054E-4CFF-4A87-8A33-DFE3A99DD07B}" destId="{262A98D0-9B87-4F78-B4CF-20D004B14689}" srcOrd="9" destOrd="0" presId="urn:microsoft.com/office/officeart/2005/8/layout/cycle1"/>
    <dgm:cxn modelId="{7D6C43E7-682E-42EB-A331-EBF2AB8D209E}" type="presParOf" srcId="{48E6054E-4CFF-4A87-8A33-DFE3A99DD07B}" destId="{B26B698F-A4A8-44DC-BE08-B8DCB3826070}" srcOrd="10" destOrd="0" presId="urn:microsoft.com/office/officeart/2005/8/layout/cycle1"/>
    <dgm:cxn modelId="{6644511C-5458-48F0-ACF1-328B8EE0F3EB}" type="presParOf" srcId="{48E6054E-4CFF-4A87-8A33-DFE3A99DD07B}" destId="{D2133B58-95E0-4B6E-9AA7-B1CD563448B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C217C5-DB13-48AA-B544-5BC39ABC818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DE5E1EE-5515-4187-A0A8-B6F7EF6AA6B3}">
      <dgm:prSet phldrT="[Text]"/>
      <dgm:spPr/>
      <dgm:t>
        <a:bodyPr/>
        <a:lstStyle/>
        <a:p>
          <a:r>
            <a:rPr lang="en-US" dirty="0" smtClean="0"/>
            <a:t>Tourism Company</a:t>
          </a:r>
        </a:p>
      </dgm:t>
    </dgm:pt>
    <dgm:pt modelId="{F2AEA2E2-480F-4374-8348-8B7708839113}" type="parTrans" cxnId="{EF94D1A6-A9E2-4A31-A3A2-5764B73DF820}">
      <dgm:prSet/>
      <dgm:spPr/>
      <dgm:t>
        <a:bodyPr/>
        <a:lstStyle/>
        <a:p>
          <a:endParaRPr lang="en-US"/>
        </a:p>
      </dgm:t>
    </dgm:pt>
    <dgm:pt modelId="{324761E4-07C1-400B-BB41-2CD487584C26}" type="sibTrans" cxnId="{EF94D1A6-A9E2-4A31-A3A2-5764B73DF820}">
      <dgm:prSet/>
      <dgm:spPr>
        <a:solidFill>
          <a:schemeClr val="bg2">
            <a:lumMod val="75000"/>
          </a:schemeClr>
        </a:solidFill>
      </dgm:spPr>
      <dgm:t>
        <a:bodyPr/>
        <a:lstStyle/>
        <a:p>
          <a:endParaRPr lang="en-US"/>
        </a:p>
      </dgm:t>
    </dgm:pt>
    <dgm:pt modelId="{E0DF56C2-0903-4B53-99D9-188EFEE25B1F}">
      <dgm:prSet phldrT="[Text]"/>
      <dgm:spPr/>
      <dgm:t>
        <a:bodyPr/>
        <a:lstStyle/>
        <a:p>
          <a:r>
            <a:rPr lang="en-US" dirty="0" smtClean="0"/>
            <a:t>DNER</a:t>
          </a:r>
          <a:endParaRPr lang="en-US" dirty="0"/>
        </a:p>
      </dgm:t>
    </dgm:pt>
    <dgm:pt modelId="{C95CB11C-282D-404A-947C-5D93EA9B876E}" type="parTrans" cxnId="{96FE9482-C71F-4654-83EE-BDFE6EC16438}">
      <dgm:prSet/>
      <dgm:spPr/>
      <dgm:t>
        <a:bodyPr/>
        <a:lstStyle/>
        <a:p>
          <a:endParaRPr lang="en-US"/>
        </a:p>
      </dgm:t>
    </dgm:pt>
    <dgm:pt modelId="{EE926B14-CB80-473F-BA81-6EA3F9A55C53}" type="sibTrans" cxnId="{96FE9482-C71F-4654-83EE-BDFE6EC16438}">
      <dgm:prSet/>
      <dgm:spPr>
        <a:solidFill>
          <a:schemeClr val="bg2">
            <a:lumMod val="75000"/>
          </a:schemeClr>
        </a:solidFill>
      </dgm:spPr>
      <dgm:t>
        <a:bodyPr/>
        <a:lstStyle/>
        <a:p>
          <a:endParaRPr lang="en-US"/>
        </a:p>
      </dgm:t>
    </dgm:pt>
    <dgm:pt modelId="{A47073AC-E5D3-4AF6-BED8-163B162F0F5C}">
      <dgm:prSet phldrT="[Text]"/>
      <dgm:spPr/>
      <dgm:t>
        <a:bodyPr/>
        <a:lstStyle/>
        <a:p>
          <a:r>
            <a:rPr lang="en-US" dirty="0" smtClean="0"/>
            <a:t>PRHTA</a:t>
          </a:r>
          <a:endParaRPr lang="en-US" dirty="0"/>
        </a:p>
      </dgm:t>
    </dgm:pt>
    <dgm:pt modelId="{B5812430-8F70-420A-9A67-E2C4D34EC582}" type="parTrans" cxnId="{C2ECAACE-929A-433D-A5A3-41D041E33767}">
      <dgm:prSet/>
      <dgm:spPr/>
      <dgm:t>
        <a:bodyPr/>
        <a:lstStyle/>
        <a:p>
          <a:endParaRPr lang="en-US"/>
        </a:p>
      </dgm:t>
    </dgm:pt>
    <dgm:pt modelId="{05F0FACD-42CF-4D78-A817-1C92D58437E5}" type="sibTrans" cxnId="{C2ECAACE-929A-433D-A5A3-41D041E33767}">
      <dgm:prSet/>
      <dgm:spPr>
        <a:solidFill>
          <a:schemeClr val="bg2">
            <a:lumMod val="75000"/>
          </a:schemeClr>
        </a:solidFill>
      </dgm:spPr>
      <dgm:t>
        <a:bodyPr/>
        <a:lstStyle/>
        <a:p>
          <a:endParaRPr lang="en-US"/>
        </a:p>
      </dgm:t>
    </dgm:pt>
    <dgm:pt modelId="{2F3AFE47-A08C-4F02-AD5F-5EE0FCF90F56}">
      <dgm:prSet/>
      <dgm:spPr/>
      <dgm:t>
        <a:bodyPr/>
        <a:lstStyle/>
        <a:p>
          <a:r>
            <a:rPr lang="en-US" dirty="0" err="1" smtClean="0"/>
            <a:t>iHE</a:t>
          </a:r>
          <a:endParaRPr lang="en-US" dirty="0"/>
        </a:p>
      </dgm:t>
    </dgm:pt>
    <dgm:pt modelId="{EB93122B-CEBE-4BDC-842D-A3D6329B5228}" type="parTrans" cxnId="{0E841090-824C-4F8F-A08D-24D7278C012F}">
      <dgm:prSet/>
      <dgm:spPr/>
      <dgm:t>
        <a:bodyPr/>
        <a:lstStyle/>
        <a:p>
          <a:endParaRPr lang="en-US"/>
        </a:p>
      </dgm:t>
    </dgm:pt>
    <dgm:pt modelId="{A6F61DE2-F20D-4060-B44F-89BEC5752E88}" type="sibTrans" cxnId="{0E841090-824C-4F8F-A08D-24D7278C012F}">
      <dgm:prSet/>
      <dgm:spPr>
        <a:solidFill>
          <a:schemeClr val="bg2">
            <a:lumMod val="75000"/>
          </a:schemeClr>
        </a:solidFill>
      </dgm:spPr>
      <dgm:t>
        <a:bodyPr/>
        <a:lstStyle/>
        <a:p>
          <a:endParaRPr lang="en-US"/>
        </a:p>
      </dgm:t>
    </dgm:pt>
    <dgm:pt modelId="{48E6054E-4CFF-4A87-8A33-DFE3A99DD07B}" type="pres">
      <dgm:prSet presAssocID="{54C217C5-DB13-48AA-B544-5BC39ABC818A}" presName="cycle" presStyleCnt="0">
        <dgm:presLayoutVars>
          <dgm:dir/>
          <dgm:resizeHandles val="exact"/>
        </dgm:presLayoutVars>
      </dgm:prSet>
      <dgm:spPr/>
      <dgm:t>
        <a:bodyPr/>
        <a:lstStyle/>
        <a:p>
          <a:endParaRPr lang="en-US"/>
        </a:p>
      </dgm:t>
    </dgm:pt>
    <dgm:pt modelId="{F081E03E-4701-463B-89A0-0A654E232D66}" type="pres">
      <dgm:prSet presAssocID="{ADE5E1EE-5515-4187-A0A8-B6F7EF6AA6B3}" presName="dummy" presStyleCnt="0"/>
      <dgm:spPr/>
      <dgm:t>
        <a:bodyPr/>
        <a:lstStyle/>
        <a:p>
          <a:endParaRPr lang="en-US"/>
        </a:p>
      </dgm:t>
    </dgm:pt>
    <dgm:pt modelId="{F7C5BEEF-60E4-4193-BF59-D715219C8F8D}" type="pres">
      <dgm:prSet presAssocID="{ADE5E1EE-5515-4187-A0A8-B6F7EF6AA6B3}" presName="node" presStyleLbl="revTx" presStyleIdx="0" presStyleCnt="4">
        <dgm:presLayoutVars>
          <dgm:bulletEnabled val="1"/>
        </dgm:presLayoutVars>
      </dgm:prSet>
      <dgm:spPr/>
      <dgm:t>
        <a:bodyPr/>
        <a:lstStyle/>
        <a:p>
          <a:endParaRPr lang="en-US"/>
        </a:p>
      </dgm:t>
    </dgm:pt>
    <dgm:pt modelId="{9B50EFDF-6F1F-4210-A3F4-77E960022F3D}" type="pres">
      <dgm:prSet presAssocID="{324761E4-07C1-400B-BB41-2CD487584C26}" presName="sibTrans" presStyleLbl="node1" presStyleIdx="0" presStyleCnt="4"/>
      <dgm:spPr/>
      <dgm:t>
        <a:bodyPr/>
        <a:lstStyle/>
        <a:p>
          <a:endParaRPr lang="en-US"/>
        </a:p>
      </dgm:t>
    </dgm:pt>
    <dgm:pt modelId="{F7D0FB82-4239-440B-B02D-73814EC60D83}" type="pres">
      <dgm:prSet presAssocID="{2F3AFE47-A08C-4F02-AD5F-5EE0FCF90F56}" presName="dummy" presStyleCnt="0"/>
      <dgm:spPr/>
      <dgm:t>
        <a:bodyPr/>
        <a:lstStyle/>
        <a:p>
          <a:endParaRPr lang="en-US"/>
        </a:p>
      </dgm:t>
    </dgm:pt>
    <dgm:pt modelId="{A79D0C24-EEB2-45A9-80C0-BFD43C254B6A}" type="pres">
      <dgm:prSet presAssocID="{2F3AFE47-A08C-4F02-AD5F-5EE0FCF90F56}" presName="node" presStyleLbl="revTx" presStyleIdx="1" presStyleCnt="4">
        <dgm:presLayoutVars>
          <dgm:bulletEnabled val="1"/>
        </dgm:presLayoutVars>
      </dgm:prSet>
      <dgm:spPr/>
      <dgm:t>
        <a:bodyPr/>
        <a:lstStyle/>
        <a:p>
          <a:endParaRPr lang="en-US"/>
        </a:p>
      </dgm:t>
    </dgm:pt>
    <dgm:pt modelId="{82C4D68B-E54D-4830-BC5B-A323F6E03EEF}" type="pres">
      <dgm:prSet presAssocID="{A6F61DE2-F20D-4060-B44F-89BEC5752E88}" presName="sibTrans" presStyleLbl="node1" presStyleIdx="1" presStyleCnt="4"/>
      <dgm:spPr/>
      <dgm:t>
        <a:bodyPr/>
        <a:lstStyle/>
        <a:p>
          <a:endParaRPr lang="en-US"/>
        </a:p>
      </dgm:t>
    </dgm:pt>
    <dgm:pt modelId="{3AB4B784-4F70-4D27-9555-276ED6A85079}" type="pres">
      <dgm:prSet presAssocID="{E0DF56C2-0903-4B53-99D9-188EFEE25B1F}" presName="dummy" presStyleCnt="0"/>
      <dgm:spPr/>
      <dgm:t>
        <a:bodyPr/>
        <a:lstStyle/>
        <a:p>
          <a:endParaRPr lang="en-US"/>
        </a:p>
      </dgm:t>
    </dgm:pt>
    <dgm:pt modelId="{B6E38B06-BEA4-4AB0-9490-28E5F2707CE0}" type="pres">
      <dgm:prSet presAssocID="{E0DF56C2-0903-4B53-99D9-188EFEE25B1F}" presName="node" presStyleLbl="revTx" presStyleIdx="2" presStyleCnt="4">
        <dgm:presLayoutVars>
          <dgm:bulletEnabled val="1"/>
        </dgm:presLayoutVars>
      </dgm:prSet>
      <dgm:spPr/>
      <dgm:t>
        <a:bodyPr/>
        <a:lstStyle/>
        <a:p>
          <a:endParaRPr lang="en-US"/>
        </a:p>
      </dgm:t>
    </dgm:pt>
    <dgm:pt modelId="{9D1A295D-6152-47AF-9543-78CAE3F2B195}" type="pres">
      <dgm:prSet presAssocID="{EE926B14-CB80-473F-BA81-6EA3F9A55C53}" presName="sibTrans" presStyleLbl="node1" presStyleIdx="2" presStyleCnt="4"/>
      <dgm:spPr/>
      <dgm:t>
        <a:bodyPr/>
        <a:lstStyle/>
        <a:p>
          <a:endParaRPr lang="en-US"/>
        </a:p>
      </dgm:t>
    </dgm:pt>
    <dgm:pt modelId="{262A98D0-9B87-4F78-B4CF-20D004B14689}" type="pres">
      <dgm:prSet presAssocID="{A47073AC-E5D3-4AF6-BED8-163B162F0F5C}" presName="dummy" presStyleCnt="0"/>
      <dgm:spPr/>
      <dgm:t>
        <a:bodyPr/>
        <a:lstStyle/>
        <a:p>
          <a:endParaRPr lang="en-US"/>
        </a:p>
      </dgm:t>
    </dgm:pt>
    <dgm:pt modelId="{B26B698F-A4A8-44DC-BE08-B8DCB3826070}" type="pres">
      <dgm:prSet presAssocID="{A47073AC-E5D3-4AF6-BED8-163B162F0F5C}" presName="node" presStyleLbl="revTx" presStyleIdx="3" presStyleCnt="4">
        <dgm:presLayoutVars>
          <dgm:bulletEnabled val="1"/>
        </dgm:presLayoutVars>
      </dgm:prSet>
      <dgm:spPr/>
      <dgm:t>
        <a:bodyPr/>
        <a:lstStyle/>
        <a:p>
          <a:endParaRPr lang="en-US"/>
        </a:p>
      </dgm:t>
    </dgm:pt>
    <dgm:pt modelId="{D2133B58-95E0-4B6E-9AA7-B1CD563448B7}" type="pres">
      <dgm:prSet presAssocID="{05F0FACD-42CF-4D78-A817-1C92D58437E5}" presName="sibTrans" presStyleLbl="node1" presStyleIdx="3" presStyleCnt="4"/>
      <dgm:spPr/>
      <dgm:t>
        <a:bodyPr/>
        <a:lstStyle/>
        <a:p>
          <a:endParaRPr lang="en-US"/>
        </a:p>
      </dgm:t>
    </dgm:pt>
  </dgm:ptLst>
  <dgm:cxnLst>
    <dgm:cxn modelId="{ECC0D759-FB5E-450C-BC3B-B62FD744610F}" type="presOf" srcId="{05F0FACD-42CF-4D78-A817-1C92D58437E5}" destId="{D2133B58-95E0-4B6E-9AA7-B1CD563448B7}" srcOrd="0" destOrd="0" presId="urn:microsoft.com/office/officeart/2005/8/layout/cycle1"/>
    <dgm:cxn modelId="{E1173A97-F5CD-4FA0-82E7-F576DE6C5325}" type="presOf" srcId="{54C217C5-DB13-48AA-B544-5BC39ABC818A}" destId="{48E6054E-4CFF-4A87-8A33-DFE3A99DD07B}" srcOrd="0" destOrd="0" presId="urn:microsoft.com/office/officeart/2005/8/layout/cycle1"/>
    <dgm:cxn modelId="{33BA1CF0-7936-486F-AC8F-9C0C7808392F}" type="presOf" srcId="{ADE5E1EE-5515-4187-A0A8-B6F7EF6AA6B3}" destId="{F7C5BEEF-60E4-4193-BF59-D715219C8F8D}" srcOrd="0" destOrd="0" presId="urn:microsoft.com/office/officeart/2005/8/layout/cycle1"/>
    <dgm:cxn modelId="{0E841090-824C-4F8F-A08D-24D7278C012F}" srcId="{54C217C5-DB13-48AA-B544-5BC39ABC818A}" destId="{2F3AFE47-A08C-4F02-AD5F-5EE0FCF90F56}" srcOrd="1" destOrd="0" parTransId="{EB93122B-CEBE-4BDC-842D-A3D6329B5228}" sibTransId="{A6F61DE2-F20D-4060-B44F-89BEC5752E88}"/>
    <dgm:cxn modelId="{3C18FAA6-B7A9-4E6E-9C35-8F4853359225}" type="presOf" srcId="{E0DF56C2-0903-4B53-99D9-188EFEE25B1F}" destId="{B6E38B06-BEA4-4AB0-9490-28E5F2707CE0}" srcOrd="0" destOrd="0" presId="urn:microsoft.com/office/officeart/2005/8/layout/cycle1"/>
    <dgm:cxn modelId="{941DF6C9-9390-489D-B98F-4F18BB0EF0A5}" type="presOf" srcId="{A6F61DE2-F20D-4060-B44F-89BEC5752E88}" destId="{82C4D68B-E54D-4830-BC5B-A323F6E03EEF}" srcOrd="0" destOrd="0" presId="urn:microsoft.com/office/officeart/2005/8/layout/cycle1"/>
    <dgm:cxn modelId="{EF94D1A6-A9E2-4A31-A3A2-5764B73DF820}" srcId="{54C217C5-DB13-48AA-B544-5BC39ABC818A}" destId="{ADE5E1EE-5515-4187-A0A8-B6F7EF6AA6B3}" srcOrd="0" destOrd="0" parTransId="{F2AEA2E2-480F-4374-8348-8B7708839113}" sibTransId="{324761E4-07C1-400B-BB41-2CD487584C26}"/>
    <dgm:cxn modelId="{47791FA8-4C01-43ED-B522-088FE055EE59}" type="presOf" srcId="{EE926B14-CB80-473F-BA81-6EA3F9A55C53}" destId="{9D1A295D-6152-47AF-9543-78CAE3F2B195}" srcOrd="0" destOrd="0" presId="urn:microsoft.com/office/officeart/2005/8/layout/cycle1"/>
    <dgm:cxn modelId="{91FE9FB8-FE4F-4F2F-9833-2F9521085BD3}" type="presOf" srcId="{2F3AFE47-A08C-4F02-AD5F-5EE0FCF90F56}" destId="{A79D0C24-EEB2-45A9-80C0-BFD43C254B6A}" srcOrd="0" destOrd="0" presId="urn:microsoft.com/office/officeart/2005/8/layout/cycle1"/>
    <dgm:cxn modelId="{C2ECAACE-929A-433D-A5A3-41D041E33767}" srcId="{54C217C5-DB13-48AA-B544-5BC39ABC818A}" destId="{A47073AC-E5D3-4AF6-BED8-163B162F0F5C}" srcOrd="3" destOrd="0" parTransId="{B5812430-8F70-420A-9A67-E2C4D34EC582}" sibTransId="{05F0FACD-42CF-4D78-A817-1C92D58437E5}"/>
    <dgm:cxn modelId="{50D89B4B-B513-47E4-8396-83B4CFBE52C3}" type="presOf" srcId="{A47073AC-E5D3-4AF6-BED8-163B162F0F5C}" destId="{B26B698F-A4A8-44DC-BE08-B8DCB3826070}" srcOrd="0" destOrd="0" presId="urn:microsoft.com/office/officeart/2005/8/layout/cycle1"/>
    <dgm:cxn modelId="{96FE9482-C71F-4654-83EE-BDFE6EC16438}" srcId="{54C217C5-DB13-48AA-B544-5BC39ABC818A}" destId="{E0DF56C2-0903-4B53-99D9-188EFEE25B1F}" srcOrd="2" destOrd="0" parTransId="{C95CB11C-282D-404A-947C-5D93EA9B876E}" sibTransId="{EE926B14-CB80-473F-BA81-6EA3F9A55C53}"/>
    <dgm:cxn modelId="{491E00CA-F9D1-4971-8328-F0DB1BA20004}" type="presOf" srcId="{324761E4-07C1-400B-BB41-2CD487584C26}" destId="{9B50EFDF-6F1F-4210-A3F4-77E960022F3D}" srcOrd="0" destOrd="0" presId="urn:microsoft.com/office/officeart/2005/8/layout/cycle1"/>
    <dgm:cxn modelId="{28806723-39CD-4CA0-9DC2-49A6AC6A4013}" type="presParOf" srcId="{48E6054E-4CFF-4A87-8A33-DFE3A99DD07B}" destId="{F081E03E-4701-463B-89A0-0A654E232D66}" srcOrd="0" destOrd="0" presId="urn:microsoft.com/office/officeart/2005/8/layout/cycle1"/>
    <dgm:cxn modelId="{027D5C8E-FA57-412E-8AD8-CF623A5ABA3A}" type="presParOf" srcId="{48E6054E-4CFF-4A87-8A33-DFE3A99DD07B}" destId="{F7C5BEEF-60E4-4193-BF59-D715219C8F8D}" srcOrd="1" destOrd="0" presId="urn:microsoft.com/office/officeart/2005/8/layout/cycle1"/>
    <dgm:cxn modelId="{45AD93ED-23FA-4E2E-B8E7-929AC18E6229}" type="presParOf" srcId="{48E6054E-4CFF-4A87-8A33-DFE3A99DD07B}" destId="{9B50EFDF-6F1F-4210-A3F4-77E960022F3D}" srcOrd="2" destOrd="0" presId="urn:microsoft.com/office/officeart/2005/8/layout/cycle1"/>
    <dgm:cxn modelId="{5C5F9E35-E1A5-4BB5-AE33-C1C3F04166CB}" type="presParOf" srcId="{48E6054E-4CFF-4A87-8A33-DFE3A99DD07B}" destId="{F7D0FB82-4239-440B-B02D-73814EC60D83}" srcOrd="3" destOrd="0" presId="urn:microsoft.com/office/officeart/2005/8/layout/cycle1"/>
    <dgm:cxn modelId="{D980A678-0ECF-4C4A-A278-C2832BE35B5A}" type="presParOf" srcId="{48E6054E-4CFF-4A87-8A33-DFE3A99DD07B}" destId="{A79D0C24-EEB2-45A9-80C0-BFD43C254B6A}" srcOrd="4" destOrd="0" presId="urn:microsoft.com/office/officeart/2005/8/layout/cycle1"/>
    <dgm:cxn modelId="{9CD841C5-ABE1-43A4-A226-90B5351CADA9}" type="presParOf" srcId="{48E6054E-4CFF-4A87-8A33-DFE3A99DD07B}" destId="{82C4D68B-E54D-4830-BC5B-A323F6E03EEF}" srcOrd="5" destOrd="0" presId="urn:microsoft.com/office/officeart/2005/8/layout/cycle1"/>
    <dgm:cxn modelId="{396DA760-C40B-43CA-983D-63B9A268B965}" type="presParOf" srcId="{48E6054E-4CFF-4A87-8A33-DFE3A99DD07B}" destId="{3AB4B784-4F70-4D27-9555-276ED6A85079}" srcOrd="6" destOrd="0" presId="urn:microsoft.com/office/officeart/2005/8/layout/cycle1"/>
    <dgm:cxn modelId="{0B06E926-826B-4250-B4AE-8B6A1A0AECDE}" type="presParOf" srcId="{48E6054E-4CFF-4A87-8A33-DFE3A99DD07B}" destId="{B6E38B06-BEA4-4AB0-9490-28E5F2707CE0}" srcOrd="7" destOrd="0" presId="urn:microsoft.com/office/officeart/2005/8/layout/cycle1"/>
    <dgm:cxn modelId="{BA7A006C-69EF-4180-A93F-9578914D0FEC}" type="presParOf" srcId="{48E6054E-4CFF-4A87-8A33-DFE3A99DD07B}" destId="{9D1A295D-6152-47AF-9543-78CAE3F2B195}" srcOrd="8" destOrd="0" presId="urn:microsoft.com/office/officeart/2005/8/layout/cycle1"/>
    <dgm:cxn modelId="{A23522E4-ECCC-45DE-B5FB-564445A6ABF9}" type="presParOf" srcId="{48E6054E-4CFF-4A87-8A33-DFE3A99DD07B}" destId="{262A98D0-9B87-4F78-B4CF-20D004B14689}" srcOrd="9" destOrd="0" presId="urn:microsoft.com/office/officeart/2005/8/layout/cycle1"/>
    <dgm:cxn modelId="{1381A097-54F1-428C-A6D2-3F75BB3B3FCE}" type="presParOf" srcId="{48E6054E-4CFF-4A87-8A33-DFE3A99DD07B}" destId="{B26B698F-A4A8-44DC-BE08-B8DCB3826070}" srcOrd="10" destOrd="0" presId="urn:microsoft.com/office/officeart/2005/8/layout/cycle1"/>
    <dgm:cxn modelId="{E0C6322B-2D04-408D-B5C8-F0CB878ABC33}" type="presParOf" srcId="{48E6054E-4CFF-4A87-8A33-DFE3A99DD07B}" destId="{D2133B58-95E0-4B6E-9AA7-B1CD563448B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C217C5-DB13-48AA-B544-5BC39ABC818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DE5E1EE-5515-4187-A0A8-B6F7EF6AA6B3}">
      <dgm:prSet phldrT="[Text]"/>
      <dgm:spPr/>
      <dgm:t>
        <a:bodyPr/>
        <a:lstStyle/>
        <a:p>
          <a:r>
            <a:rPr lang="en-US" dirty="0" smtClean="0"/>
            <a:t>Tourism Company</a:t>
          </a:r>
          <a:endParaRPr lang="en-US" dirty="0"/>
        </a:p>
      </dgm:t>
    </dgm:pt>
    <dgm:pt modelId="{F2AEA2E2-480F-4374-8348-8B7708839113}" type="parTrans" cxnId="{EF94D1A6-A9E2-4A31-A3A2-5764B73DF820}">
      <dgm:prSet/>
      <dgm:spPr/>
      <dgm:t>
        <a:bodyPr/>
        <a:lstStyle/>
        <a:p>
          <a:endParaRPr lang="en-US"/>
        </a:p>
      </dgm:t>
    </dgm:pt>
    <dgm:pt modelId="{324761E4-07C1-400B-BB41-2CD487584C26}" type="sibTrans" cxnId="{EF94D1A6-A9E2-4A31-A3A2-5764B73DF820}">
      <dgm:prSet/>
      <dgm:spPr>
        <a:solidFill>
          <a:schemeClr val="bg2">
            <a:lumMod val="75000"/>
          </a:schemeClr>
        </a:solidFill>
      </dgm:spPr>
      <dgm:t>
        <a:bodyPr/>
        <a:lstStyle/>
        <a:p>
          <a:endParaRPr lang="en-US"/>
        </a:p>
      </dgm:t>
    </dgm:pt>
    <dgm:pt modelId="{E0DF56C2-0903-4B53-99D9-188EFEE25B1F}">
      <dgm:prSet phldrT="[Text]"/>
      <dgm:spPr/>
      <dgm:t>
        <a:bodyPr/>
        <a:lstStyle/>
        <a:p>
          <a:r>
            <a:rPr lang="en-US" dirty="0" smtClean="0"/>
            <a:t>DNER</a:t>
          </a:r>
          <a:endParaRPr lang="en-US" dirty="0"/>
        </a:p>
      </dgm:t>
    </dgm:pt>
    <dgm:pt modelId="{C95CB11C-282D-404A-947C-5D93EA9B876E}" type="parTrans" cxnId="{96FE9482-C71F-4654-83EE-BDFE6EC16438}">
      <dgm:prSet/>
      <dgm:spPr/>
      <dgm:t>
        <a:bodyPr/>
        <a:lstStyle/>
        <a:p>
          <a:endParaRPr lang="en-US"/>
        </a:p>
      </dgm:t>
    </dgm:pt>
    <dgm:pt modelId="{EE926B14-CB80-473F-BA81-6EA3F9A55C53}" type="sibTrans" cxnId="{96FE9482-C71F-4654-83EE-BDFE6EC16438}">
      <dgm:prSet/>
      <dgm:spPr>
        <a:solidFill>
          <a:schemeClr val="bg2">
            <a:lumMod val="75000"/>
          </a:schemeClr>
        </a:solidFill>
      </dgm:spPr>
      <dgm:t>
        <a:bodyPr/>
        <a:lstStyle/>
        <a:p>
          <a:endParaRPr lang="en-US"/>
        </a:p>
      </dgm:t>
    </dgm:pt>
    <dgm:pt modelId="{A47073AC-E5D3-4AF6-BED8-163B162F0F5C}">
      <dgm:prSet phldrT="[Text]"/>
      <dgm:spPr/>
      <dgm:t>
        <a:bodyPr/>
        <a:lstStyle/>
        <a:p>
          <a:r>
            <a:rPr lang="en-US" dirty="0" smtClean="0"/>
            <a:t>PRHTA</a:t>
          </a:r>
          <a:endParaRPr lang="en-US" dirty="0"/>
        </a:p>
      </dgm:t>
    </dgm:pt>
    <dgm:pt modelId="{B5812430-8F70-420A-9A67-E2C4D34EC582}" type="parTrans" cxnId="{C2ECAACE-929A-433D-A5A3-41D041E33767}">
      <dgm:prSet/>
      <dgm:spPr/>
      <dgm:t>
        <a:bodyPr/>
        <a:lstStyle/>
        <a:p>
          <a:endParaRPr lang="en-US"/>
        </a:p>
      </dgm:t>
    </dgm:pt>
    <dgm:pt modelId="{05F0FACD-42CF-4D78-A817-1C92D58437E5}" type="sibTrans" cxnId="{C2ECAACE-929A-433D-A5A3-41D041E33767}">
      <dgm:prSet/>
      <dgm:spPr>
        <a:solidFill>
          <a:schemeClr val="bg2">
            <a:lumMod val="75000"/>
          </a:schemeClr>
        </a:solidFill>
      </dgm:spPr>
      <dgm:t>
        <a:bodyPr/>
        <a:lstStyle/>
        <a:p>
          <a:endParaRPr lang="en-US"/>
        </a:p>
      </dgm:t>
    </dgm:pt>
    <dgm:pt modelId="{2F3AFE47-A08C-4F02-AD5F-5EE0FCF90F56}">
      <dgm:prSet/>
      <dgm:spPr/>
      <dgm:t>
        <a:bodyPr/>
        <a:lstStyle/>
        <a:p>
          <a:r>
            <a:rPr lang="en-US" dirty="0" err="1" smtClean="0"/>
            <a:t>iHE</a:t>
          </a:r>
          <a:endParaRPr lang="en-US" dirty="0"/>
        </a:p>
      </dgm:t>
    </dgm:pt>
    <dgm:pt modelId="{EB93122B-CEBE-4BDC-842D-A3D6329B5228}" type="parTrans" cxnId="{0E841090-824C-4F8F-A08D-24D7278C012F}">
      <dgm:prSet/>
      <dgm:spPr/>
      <dgm:t>
        <a:bodyPr/>
        <a:lstStyle/>
        <a:p>
          <a:endParaRPr lang="en-US"/>
        </a:p>
      </dgm:t>
    </dgm:pt>
    <dgm:pt modelId="{A6F61DE2-F20D-4060-B44F-89BEC5752E88}" type="sibTrans" cxnId="{0E841090-824C-4F8F-A08D-24D7278C012F}">
      <dgm:prSet/>
      <dgm:spPr>
        <a:solidFill>
          <a:schemeClr val="bg2">
            <a:lumMod val="75000"/>
          </a:schemeClr>
        </a:solidFill>
      </dgm:spPr>
      <dgm:t>
        <a:bodyPr/>
        <a:lstStyle/>
        <a:p>
          <a:endParaRPr lang="en-US"/>
        </a:p>
      </dgm:t>
    </dgm:pt>
    <dgm:pt modelId="{48E6054E-4CFF-4A87-8A33-DFE3A99DD07B}" type="pres">
      <dgm:prSet presAssocID="{54C217C5-DB13-48AA-B544-5BC39ABC818A}" presName="cycle" presStyleCnt="0">
        <dgm:presLayoutVars>
          <dgm:dir/>
          <dgm:resizeHandles val="exact"/>
        </dgm:presLayoutVars>
      </dgm:prSet>
      <dgm:spPr/>
      <dgm:t>
        <a:bodyPr/>
        <a:lstStyle/>
        <a:p>
          <a:endParaRPr lang="en-US"/>
        </a:p>
      </dgm:t>
    </dgm:pt>
    <dgm:pt modelId="{F081E03E-4701-463B-89A0-0A654E232D66}" type="pres">
      <dgm:prSet presAssocID="{ADE5E1EE-5515-4187-A0A8-B6F7EF6AA6B3}" presName="dummy" presStyleCnt="0"/>
      <dgm:spPr/>
      <dgm:t>
        <a:bodyPr/>
        <a:lstStyle/>
        <a:p>
          <a:endParaRPr lang="en-US"/>
        </a:p>
      </dgm:t>
    </dgm:pt>
    <dgm:pt modelId="{F7C5BEEF-60E4-4193-BF59-D715219C8F8D}" type="pres">
      <dgm:prSet presAssocID="{ADE5E1EE-5515-4187-A0A8-B6F7EF6AA6B3}" presName="node" presStyleLbl="revTx" presStyleIdx="0" presStyleCnt="4">
        <dgm:presLayoutVars>
          <dgm:bulletEnabled val="1"/>
        </dgm:presLayoutVars>
      </dgm:prSet>
      <dgm:spPr/>
      <dgm:t>
        <a:bodyPr/>
        <a:lstStyle/>
        <a:p>
          <a:endParaRPr lang="en-US"/>
        </a:p>
      </dgm:t>
    </dgm:pt>
    <dgm:pt modelId="{9B50EFDF-6F1F-4210-A3F4-77E960022F3D}" type="pres">
      <dgm:prSet presAssocID="{324761E4-07C1-400B-BB41-2CD487584C26}" presName="sibTrans" presStyleLbl="node1" presStyleIdx="0" presStyleCnt="4"/>
      <dgm:spPr/>
      <dgm:t>
        <a:bodyPr/>
        <a:lstStyle/>
        <a:p>
          <a:endParaRPr lang="en-US"/>
        </a:p>
      </dgm:t>
    </dgm:pt>
    <dgm:pt modelId="{F7D0FB82-4239-440B-B02D-73814EC60D83}" type="pres">
      <dgm:prSet presAssocID="{2F3AFE47-A08C-4F02-AD5F-5EE0FCF90F56}" presName="dummy" presStyleCnt="0"/>
      <dgm:spPr/>
      <dgm:t>
        <a:bodyPr/>
        <a:lstStyle/>
        <a:p>
          <a:endParaRPr lang="en-US"/>
        </a:p>
      </dgm:t>
    </dgm:pt>
    <dgm:pt modelId="{A79D0C24-EEB2-45A9-80C0-BFD43C254B6A}" type="pres">
      <dgm:prSet presAssocID="{2F3AFE47-A08C-4F02-AD5F-5EE0FCF90F56}" presName="node" presStyleLbl="revTx" presStyleIdx="1" presStyleCnt="4">
        <dgm:presLayoutVars>
          <dgm:bulletEnabled val="1"/>
        </dgm:presLayoutVars>
      </dgm:prSet>
      <dgm:spPr/>
      <dgm:t>
        <a:bodyPr/>
        <a:lstStyle/>
        <a:p>
          <a:endParaRPr lang="en-US"/>
        </a:p>
      </dgm:t>
    </dgm:pt>
    <dgm:pt modelId="{82C4D68B-E54D-4830-BC5B-A323F6E03EEF}" type="pres">
      <dgm:prSet presAssocID="{A6F61DE2-F20D-4060-B44F-89BEC5752E88}" presName="sibTrans" presStyleLbl="node1" presStyleIdx="1" presStyleCnt="4"/>
      <dgm:spPr/>
      <dgm:t>
        <a:bodyPr/>
        <a:lstStyle/>
        <a:p>
          <a:endParaRPr lang="en-US"/>
        </a:p>
      </dgm:t>
    </dgm:pt>
    <dgm:pt modelId="{3AB4B784-4F70-4D27-9555-276ED6A85079}" type="pres">
      <dgm:prSet presAssocID="{E0DF56C2-0903-4B53-99D9-188EFEE25B1F}" presName="dummy" presStyleCnt="0"/>
      <dgm:spPr/>
      <dgm:t>
        <a:bodyPr/>
        <a:lstStyle/>
        <a:p>
          <a:endParaRPr lang="en-US"/>
        </a:p>
      </dgm:t>
    </dgm:pt>
    <dgm:pt modelId="{B6E38B06-BEA4-4AB0-9490-28E5F2707CE0}" type="pres">
      <dgm:prSet presAssocID="{E0DF56C2-0903-4B53-99D9-188EFEE25B1F}" presName="node" presStyleLbl="revTx" presStyleIdx="2" presStyleCnt="4">
        <dgm:presLayoutVars>
          <dgm:bulletEnabled val="1"/>
        </dgm:presLayoutVars>
      </dgm:prSet>
      <dgm:spPr/>
      <dgm:t>
        <a:bodyPr/>
        <a:lstStyle/>
        <a:p>
          <a:endParaRPr lang="en-US"/>
        </a:p>
      </dgm:t>
    </dgm:pt>
    <dgm:pt modelId="{9D1A295D-6152-47AF-9543-78CAE3F2B195}" type="pres">
      <dgm:prSet presAssocID="{EE926B14-CB80-473F-BA81-6EA3F9A55C53}" presName="sibTrans" presStyleLbl="node1" presStyleIdx="2" presStyleCnt="4"/>
      <dgm:spPr/>
      <dgm:t>
        <a:bodyPr/>
        <a:lstStyle/>
        <a:p>
          <a:endParaRPr lang="en-US"/>
        </a:p>
      </dgm:t>
    </dgm:pt>
    <dgm:pt modelId="{262A98D0-9B87-4F78-B4CF-20D004B14689}" type="pres">
      <dgm:prSet presAssocID="{A47073AC-E5D3-4AF6-BED8-163B162F0F5C}" presName="dummy" presStyleCnt="0"/>
      <dgm:spPr/>
      <dgm:t>
        <a:bodyPr/>
        <a:lstStyle/>
        <a:p>
          <a:endParaRPr lang="en-US"/>
        </a:p>
      </dgm:t>
    </dgm:pt>
    <dgm:pt modelId="{B26B698F-A4A8-44DC-BE08-B8DCB3826070}" type="pres">
      <dgm:prSet presAssocID="{A47073AC-E5D3-4AF6-BED8-163B162F0F5C}" presName="node" presStyleLbl="revTx" presStyleIdx="3" presStyleCnt="4">
        <dgm:presLayoutVars>
          <dgm:bulletEnabled val="1"/>
        </dgm:presLayoutVars>
      </dgm:prSet>
      <dgm:spPr/>
      <dgm:t>
        <a:bodyPr/>
        <a:lstStyle/>
        <a:p>
          <a:endParaRPr lang="en-US"/>
        </a:p>
      </dgm:t>
    </dgm:pt>
    <dgm:pt modelId="{D2133B58-95E0-4B6E-9AA7-B1CD563448B7}" type="pres">
      <dgm:prSet presAssocID="{05F0FACD-42CF-4D78-A817-1C92D58437E5}" presName="sibTrans" presStyleLbl="node1" presStyleIdx="3" presStyleCnt="4"/>
      <dgm:spPr/>
      <dgm:t>
        <a:bodyPr/>
        <a:lstStyle/>
        <a:p>
          <a:endParaRPr lang="en-US"/>
        </a:p>
      </dgm:t>
    </dgm:pt>
  </dgm:ptLst>
  <dgm:cxnLst>
    <dgm:cxn modelId="{CBF085A3-2FC3-40EC-8269-5197DBE27462}" type="presOf" srcId="{ADE5E1EE-5515-4187-A0A8-B6F7EF6AA6B3}" destId="{F7C5BEEF-60E4-4193-BF59-D715219C8F8D}" srcOrd="0" destOrd="0" presId="urn:microsoft.com/office/officeart/2005/8/layout/cycle1"/>
    <dgm:cxn modelId="{D8B9A4F9-11CF-41F0-A4C1-C2A90FD0C54B}" type="presOf" srcId="{54C217C5-DB13-48AA-B544-5BC39ABC818A}" destId="{48E6054E-4CFF-4A87-8A33-DFE3A99DD07B}" srcOrd="0" destOrd="0" presId="urn:microsoft.com/office/officeart/2005/8/layout/cycle1"/>
    <dgm:cxn modelId="{64580802-7D94-442D-A5E9-3F2B76018F77}" type="presOf" srcId="{324761E4-07C1-400B-BB41-2CD487584C26}" destId="{9B50EFDF-6F1F-4210-A3F4-77E960022F3D}" srcOrd="0" destOrd="0" presId="urn:microsoft.com/office/officeart/2005/8/layout/cycle1"/>
    <dgm:cxn modelId="{0E841090-824C-4F8F-A08D-24D7278C012F}" srcId="{54C217C5-DB13-48AA-B544-5BC39ABC818A}" destId="{2F3AFE47-A08C-4F02-AD5F-5EE0FCF90F56}" srcOrd="1" destOrd="0" parTransId="{EB93122B-CEBE-4BDC-842D-A3D6329B5228}" sibTransId="{A6F61DE2-F20D-4060-B44F-89BEC5752E88}"/>
    <dgm:cxn modelId="{690DEDF5-7766-486D-96D3-3747736A1AE1}" type="presOf" srcId="{A6F61DE2-F20D-4060-B44F-89BEC5752E88}" destId="{82C4D68B-E54D-4830-BC5B-A323F6E03EEF}" srcOrd="0" destOrd="0" presId="urn:microsoft.com/office/officeart/2005/8/layout/cycle1"/>
    <dgm:cxn modelId="{EF94D1A6-A9E2-4A31-A3A2-5764B73DF820}" srcId="{54C217C5-DB13-48AA-B544-5BC39ABC818A}" destId="{ADE5E1EE-5515-4187-A0A8-B6F7EF6AA6B3}" srcOrd="0" destOrd="0" parTransId="{F2AEA2E2-480F-4374-8348-8B7708839113}" sibTransId="{324761E4-07C1-400B-BB41-2CD487584C26}"/>
    <dgm:cxn modelId="{68A8E77E-0138-4719-9D0A-5B71EC351EBD}" type="presOf" srcId="{05F0FACD-42CF-4D78-A817-1C92D58437E5}" destId="{D2133B58-95E0-4B6E-9AA7-B1CD563448B7}" srcOrd="0" destOrd="0" presId="urn:microsoft.com/office/officeart/2005/8/layout/cycle1"/>
    <dgm:cxn modelId="{7B45DDE2-C3C8-465D-B67A-394A93997D45}" type="presOf" srcId="{E0DF56C2-0903-4B53-99D9-188EFEE25B1F}" destId="{B6E38B06-BEA4-4AB0-9490-28E5F2707CE0}" srcOrd="0" destOrd="0" presId="urn:microsoft.com/office/officeart/2005/8/layout/cycle1"/>
    <dgm:cxn modelId="{54E21B3D-10F2-48B7-820F-CF75413B6652}" type="presOf" srcId="{A47073AC-E5D3-4AF6-BED8-163B162F0F5C}" destId="{B26B698F-A4A8-44DC-BE08-B8DCB3826070}" srcOrd="0" destOrd="0" presId="urn:microsoft.com/office/officeart/2005/8/layout/cycle1"/>
    <dgm:cxn modelId="{88DC9A46-20BF-420D-B69E-FF09B38E5E73}" type="presOf" srcId="{2F3AFE47-A08C-4F02-AD5F-5EE0FCF90F56}" destId="{A79D0C24-EEB2-45A9-80C0-BFD43C254B6A}" srcOrd="0" destOrd="0" presId="urn:microsoft.com/office/officeart/2005/8/layout/cycle1"/>
    <dgm:cxn modelId="{C2ECAACE-929A-433D-A5A3-41D041E33767}" srcId="{54C217C5-DB13-48AA-B544-5BC39ABC818A}" destId="{A47073AC-E5D3-4AF6-BED8-163B162F0F5C}" srcOrd="3" destOrd="0" parTransId="{B5812430-8F70-420A-9A67-E2C4D34EC582}" sibTransId="{05F0FACD-42CF-4D78-A817-1C92D58437E5}"/>
    <dgm:cxn modelId="{C5A6EFDE-E8F4-439D-A81A-3DCFED9FEFD1}" type="presOf" srcId="{EE926B14-CB80-473F-BA81-6EA3F9A55C53}" destId="{9D1A295D-6152-47AF-9543-78CAE3F2B195}" srcOrd="0" destOrd="0" presId="urn:microsoft.com/office/officeart/2005/8/layout/cycle1"/>
    <dgm:cxn modelId="{96FE9482-C71F-4654-83EE-BDFE6EC16438}" srcId="{54C217C5-DB13-48AA-B544-5BC39ABC818A}" destId="{E0DF56C2-0903-4B53-99D9-188EFEE25B1F}" srcOrd="2" destOrd="0" parTransId="{C95CB11C-282D-404A-947C-5D93EA9B876E}" sibTransId="{EE926B14-CB80-473F-BA81-6EA3F9A55C53}"/>
    <dgm:cxn modelId="{4E84DEA2-1CE6-4E3A-90CF-B69E7F09A175}" type="presParOf" srcId="{48E6054E-4CFF-4A87-8A33-DFE3A99DD07B}" destId="{F081E03E-4701-463B-89A0-0A654E232D66}" srcOrd="0" destOrd="0" presId="urn:microsoft.com/office/officeart/2005/8/layout/cycle1"/>
    <dgm:cxn modelId="{AF58BE50-1FC9-4897-8C6E-C3754FD7DA1E}" type="presParOf" srcId="{48E6054E-4CFF-4A87-8A33-DFE3A99DD07B}" destId="{F7C5BEEF-60E4-4193-BF59-D715219C8F8D}" srcOrd="1" destOrd="0" presId="urn:microsoft.com/office/officeart/2005/8/layout/cycle1"/>
    <dgm:cxn modelId="{A607F584-D940-4B7E-81C0-5EABB89859BE}" type="presParOf" srcId="{48E6054E-4CFF-4A87-8A33-DFE3A99DD07B}" destId="{9B50EFDF-6F1F-4210-A3F4-77E960022F3D}" srcOrd="2" destOrd="0" presId="urn:microsoft.com/office/officeart/2005/8/layout/cycle1"/>
    <dgm:cxn modelId="{6B3262E1-6F10-4D11-8666-BA56BB52D493}" type="presParOf" srcId="{48E6054E-4CFF-4A87-8A33-DFE3A99DD07B}" destId="{F7D0FB82-4239-440B-B02D-73814EC60D83}" srcOrd="3" destOrd="0" presId="urn:microsoft.com/office/officeart/2005/8/layout/cycle1"/>
    <dgm:cxn modelId="{6C99D041-8FD5-4CBD-A66F-F76BA43290DE}" type="presParOf" srcId="{48E6054E-4CFF-4A87-8A33-DFE3A99DD07B}" destId="{A79D0C24-EEB2-45A9-80C0-BFD43C254B6A}" srcOrd="4" destOrd="0" presId="urn:microsoft.com/office/officeart/2005/8/layout/cycle1"/>
    <dgm:cxn modelId="{37E754FF-DDDD-4BCC-B649-82BF7F7C3C3A}" type="presParOf" srcId="{48E6054E-4CFF-4A87-8A33-DFE3A99DD07B}" destId="{82C4D68B-E54D-4830-BC5B-A323F6E03EEF}" srcOrd="5" destOrd="0" presId="urn:microsoft.com/office/officeart/2005/8/layout/cycle1"/>
    <dgm:cxn modelId="{A53106C6-6EFC-43BA-9678-321F652C306E}" type="presParOf" srcId="{48E6054E-4CFF-4A87-8A33-DFE3A99DD07B}" destId="{3AB4B784-4F70-4D27-9555-276ED6A85079}" srcOrd="6" destOrd="0" presId="urn:microsoft.com/office/officeart/2005/8/layout/cycle1"/>
    <dgm:cxn modelId="{A2BE7D13-1380-4024-B364-EB42E98D2A50}" type="presParOf" srcId="{48E6054E-4CFF-4A87-8A33-DFE3A99DD07B}" destId="{B6E38B06-BEA4-4AB0-9490-28E5F2707CE0}" srcOrd="7" destOrd="0" presId="urn:microsoft.com/office/officeart/2005/8/layout/cycle1"/>
    <dgm:cxn modelId="{1B3F34FF-3227-4FB0-8027-2E27594576BB}" type="presParOf" srcId="{48E6054E-4CFF-4A87-8A33-DFE3A99DD07B}" destId="{9D1A295D-6152-47AF-9543-78CAE3F2B195}" srcOrd="8" destOrd="0" presId="urn:microsoft.com/office/officeart/2005/8/layout/cycle1"/>
    <dgm:cxn modelId="{D70D3953-8B51-4D88-B449-F71C329798BD}" type="presParOf" srcId="{48E6054E-4CFF-4A87-8A33-DFE3A99DD07B}" destId="{262A98D0-9B87-4F78-B4CF-20D004B14689}" srcOrd="9" destOrd="0" presId="urn:microsoft.com/office/officeart/2005/8/layout/cycle1"/>
    <dgm:cxn modelId="{041C0A44-49AF-4503-8513-CABED651474D}" type="presParOf" srcId="{48E6054E-4CFF-4A87-8A33-DFE3A99DD07B}" destId="{B26B698F-A4A8-44DC-BE08-B8DCB3826070}" srcOrd="10" destOrd="0" presId="urn:microsoft.com/office/officeart/2005/8/layout/cycle1"/>
    <dgm:cxn modelId="{485DB372-E531-4793-9C26-1C2D19663D30}" type="presParOf" srcId="{48E6054E-4CFF-4A87-8A33-DFE3A99DD07B}" destId="{D2133B58-95E0-4B6E-9AA7-B1CD563448B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C217C5-DB13-48AA-B544-5BC39ABC818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DE5E1EE-5515-4187-A0A8-B6F7EF6AA6B3}">
      <dgm:prSet phldrT="[Text]"/>
      <dgm:spPr/>
      <dgm:t>
        <a:bodyPr/>
        <a:lstStyle/>
        <a:p>
          <a:r>
            <a:rPr lang="en-US" smtClean="0"/>
            <a:t>Tourism Company</a:t>
          </a:r>
          <a:endParaRPr lang="en-US" dirty="0"/>
        </a:p>
      </dgm:t>
    </dgm:pt>
    <dgm:pt modelId="{F2AEA2E2-480F-4374-8348-8B7708839113}" type="parTrans" cxnId="{EF94D1A6-A9E2-4A31-A3A2-5764B73DF820}">
      <dgm:prSet/>
      <dgm:spPr/>
      <dgm:t>
        <a:bodyPr/>
        <a:lstStyle/>
        <a:p>
          <a:endParaRPr lang="en-US"/>
        </a:p>
      </dgm:t>
    </dgm:pt>
    <dgm:pt modelId="{324761E4-07C1-400B-BB41-2CD487584C26}" type="sibTrans" cxnId="{EF94D1A6-A9E2-4A31-A3A2-5764B73DF820}">
      <dgm:prSet/>
      <dgm:spPr>
        <a:solidFill>
          <a:schemeClr val="bg2">
            <a:lumMod val="75000"/>
          </a:schemeClr>
        </a:solidFill>
      </dgm:spPr>
      <dgm:t>
        <a:bodyPr/>
        <a:lstStyle/>
        <a:p>
          <a:endParaRPr lang="en-US"/>
        </a:p>
      </dgm:t>
    </dgm:pt>
    <dgm:pt modelId="{E0DF56C2-0903-4B53-99D9-188EFEE25B1F}">
      <dgm:prSet phldrT="[Text]"/>
      <dgm:spPr/>
      <dgm:t>
        <a:bodyPr/>
        <a:lstStyle/>
        <a:p>
          <a:r>
            <a:rPr lang="en-US" dirty="0" smtClean="0"/>
            <a:t>DNER</a:t>
          </a:r>
          <a:endParaRPr lang="en-US" dirty="0"/>
        </a:p>
      </dgm:t>
    </dgm:pt>
    <dgm:pt modelId="{C95CB11C-282D-404A-947C-5D93EA9B876E}" type="parTrans" cxnId="{96FE9482-C71F-4654-83EE-BDFE6EC16438}">
      <dgm:prSet/>
      <dgm:spPr/>
      <dgm:t>
        <a:bodyPr/>
        <a:lstStyle/>
        <a:p>
          <a:endParaRPr lang="en-US"/>
        </a:p>
      </dgm:t>
    </dgm:pt>
    <dgm:pt modelId="{EE926B14-CB80-473F-BA81-6EA3F9A55C53}" type="sibTrans" cxnId="{96FE9482-C71F-4654-83EE-BDFE6EC16438}">
      <dgm:prSet/>
      <dgm:spPr>
        <a:solidFill>
          <a:schemeClr val="bg2">
            <a:lumMod val="75000"/>
          </a:schemeClr>
        </a:solidFill>
      </dgm:spPr>
      <dgm:t>
        <a:bodyPr/>
        <a:lstStyle/>
        <a:p>
          <a:endParaRPr lang="en-US"/>
        </a:p>
      </dgm:t>
    </dgm:pt>
    <dgm:pt modelId="{A47073AC-E5D3-4AF6-BED8-163B162F0F5C}">
      <dgm:prSet phldrT="[Text]"/>
      <dgm:spPr/>
      <dgm:t>
        <a:bodyPr/>
        <a:lstStyle/>
        <a:p>
          <a:r>
            <a:rPr lang="en-US" dirty="0" smtClean="0"/>
            <a:t>PRHTA</a:t>
          </a:r>
          <a:endParaRPr lang="en-US" dirty="0"/>
        </a:p>
      </dgm:t>
    </dgm:pt>
    <dgm:pt modelId="{B5812430-8F70-420A-9A67-E2C4D34EC582}" type="parTrans" cxnId="{C2ECAACE-929A-433D-A5A3-41D041E33767}">
      <dgm:prSet/>
      <dgm:spPr/>
      <dgm:t>
        <a:bodyPr/>
        <a:lstStyle/>
        <a:p>
          <a:endParaRPr lang="en-US"/>
        </a:p>
      </dgm:t>
    </dgm:pt>
    <dgm:pt modelId="{05F0FACD-42CF-4D78-A817-1C92D58437E5}" type="sibTrans" cxnId="{C2ECAACE-929A-433D-A5A3-41D041E33767}">
      <dgm:prSet/>
      <dgm:spPr>
        <a:solidFill>
          <a:schemeClr val="bg2">
            <a:lumMod val="75000"/>
          </a:schemeClr>
        </a:solidFill>
      </dgm:spPr>
      <dgm:t>
        <a:bodyPr/>
        <a:lstStyle/>
        <a:p>
          <a:endParaRPr lang="en-US"/>
        </a:p>
      </dgm:t>
    </dgm:pt>
    <dgm:pt modelId="{2F3AFE47-A08C-4F02-AD5F-5EE0FCF90F56}">
      <dgm:prSet/>
      <dgm:spPr/>
      <dgm:t>
        <a:bodyPr/>
        <a:lstStyle/>
        <a:p>
          <a:r>
            <a:rPr lang="en-US" dirty="0" err="1" smtClean="0"/>
            <a:t>iHE</a:t>
          </a:r>
          <a:endParaRPr lang="en-US" dirty="0"/>
        </a:p>
      </dgm:t>
    </dgm:pt>
    <dgm:pt modelId="{EB93122B-CEBE-4BDC-842D-A3D6329B5228}" type="parTrans" cxnId="{0E841090-824C-4F8F-A08D-24D7278C012F}">
      <dgm:prSet/>
      <dgm:spPr/>
      <dgm:t>
        <a:bodyPr/>
        <a:lstStyle/>
        <a:p>
          <a:endParaRPr lang="en-US"/>
        </a:p>
      </dgm:t>
    </dgm:pt>
    <dgm:pt modelId="{A6F61DE2-F20D-4060-B44F-89BEC5752E88}" type="sibTrans" cxnId="{0E841090-824C-4F8F-A08D-24D7278C012F}">
      <dgm:prSet/>
      <dgm:spPr>
        <a:solidFill>
          <a:schemeClr val="bg2">
            <a:lumMod val="75000"/>
          </a:schemeClr>
        </a:solidFill>
      </dgm:spPr>
      <dgm:t>
        <a:bodyPr/>
        <a:lstStyle/>
        <a:p>
          <a:endParaRPr lang="en-US"/>
        </a:p>
      </dgm:t>
    </dgm:pt>
    <dgm:pt modelId="{48E6054E-4CFF-4A87-8A33-DFE3A99DD07B}" type="pres">
      <dgm:prSet presAssocID="{54C217C5-DB13-48AA-B544-5BC39ABC818A}" presName="cycle" presStyleCnt="0">
        <dgm:presLayoutVars>
          <dgm:dir/>
          <dgm:resizeHandles val="exact"/>
        </dgm:presLayoutVars>
      </dgm:prSet>
      <dgm:spPr/>
      <dgm:t>
        <a:bodyPr/>
        <a:lstStyle/>
        <a:p>
          <a:endParaRPr lang="en-US"/>
        </a:p>
      </dgm:t>
    </dgm:pt>
    <dgm:pt modelId="{F081E03E-4701-463B-89A0-0A654E232D66}" type="pres">
      <dgm:prSet presAssocID="{ADE5E1EE-5515-4187-A0A8-B6F7EF6AA6B3}" presName="dummy" presStyleCnt="0"/>
      <dgm:spPr/>
      <dgm:t>
        <a:bodyPr/>
        <a:lstStyle/>
        <a:p>
          <a:endParaRPr lang="en-US"/>
        </a:p>
      </dgm:t>
    </dgm:pt>
    <dgm:pt modelId="{F7C5BEEF-60E4-4193-BF59-D715219C8F8D}" type="pres">
      <dgm:prSet presAssocID="{ADE5E1EE-5515-4187-A0A8-B6F7EF6AA6B3}" presName="node" presStyleLbl="revTx" presStyleIdx="0" presStyleCnt="4">
        <dgm:presLayoutVars>
          <dgm:bulletEnabled val="1"/>
        </dgm:presLayoutVars>
      </dgm:prSet>
      <dgm:spPr/>
      <dgm:t>
        <a:bodyPr/>
        <a:lstStyle/>
        <a:p>
          <a:endParaRPr lang="en-US"/>
        </a:p>
      </dgm:t>
    </dgm:pt>
    <dgm:pt modelId="{9B50EFDF-6F1F-4210-A3F4-77E960022F3D}" type="pres">
      <dgm:prSet presAssocID="{324761E4-07C1-400B-BB41-2CD487584C26}" presName="sibTrans" presStyleLbl="node1" presStyleIdx="0" presStyleCnt="4"/>
      <dgm:spPr/>
      <dgm:t>
        <a:bodyPr/>
        <a:lstStyle/>
        <a:p>
          <a:endParaRPr lang="en-US"/>
        </a:p>
      </dgm:t>
    </dgm:pt>
    <dgm:pt modelId="{F7D0FB82-4239-440B-B02D-73814EC60D83}" type="pres">
      <dgm:prSet presAssocID="{2F3AFE47-A08C-4F02-AD5F-5EE0FCF90F56}" presName="dummy" presStyleCnt="0"/>
      <dgm:spPr/>
      <dgm:t>
        <a:bodyPr/>
        <a:lstStyle/>
        <a:p>
          <a:endParaRPr lang="en-US"/>
        </a:p>
      </dgm:t>
    </dgm:pt>
    <dgm:pt modelId="{A79D0C24-EEB2-45A9-80C0-BFD43C254B6A}" type="pres">
      <dgm:prSet presAssocID="{2F3AFE47-A08C-4F02-AD5F-5EE0FCF90F56}" presName="node" presStyleLbl="revTx" presStyleIdx="1" presStyleCnt="4">
        <dgm:presLayoutVars>
          <dgm:bulletEnabled val="1"/>
        </dgm:presLayoutVars>
      </dgm:prSet>
      <dgm:spPr/>
      <dgm:t>
        <a:bodyPr/>
        <a:lstStyle/>
        <a:p>
          <a:endParaRPr lang="en-US"/>
        </a:p>
      </dgm:t>
    </dgm:pt>
    <dgm:pt modelId="{82C4D68B-E54D-4830-BC5B-A323F6E03EEF}" type="pres">
      <dgm:prSet presAssocID="{A6F61DE2-F20D-4060-B44F-89BEC5752E88}" presName="sibTrans" presStyleLbl="node1" presStyleIdx="1" presStyleCnt="4"/>
      <dgm:spPr/>
      <dgm:t>
        <a:bodyPr/>
        <a:lstStyle/>
        <a:p>
          <a:endParaRPr lang="en-US"/>
        </a:p>
      </dgm:t>
    </dgm:pt>
    <dgm:pt modelId="{3AB4B784-4F70-4D27-9555-276ED6A85079}" type="pres">
      <dgm:prSet presAssocID="{E0DF56C2-0903-4B53-99D9-188EFEE25B1F}" presName="dummy" presStyleCnt="0"/>
      <dgm:spPr/>
      <dgm:t>
        <a:bodyPr/>
        <a:lstStyle/>
        <a:p>
          <a:endParaRPr lang="en-US"/>
        </a:p>
      </dgm:t>
    </dgm:pt>
    <dgm:pt modelId="{B6E38B06-BEA4-4AB0-9490-28E5F2707CE0}" type="pres">
      <dgm:prSet presAssocID="{E0DF56C2-0903-4B53-99D9-188EFEE25B1F}" presName="node" presStyleLbl="revTx" presStyleIdx="2" presStyleCnt="4">
        <dgm:presLayoutVars>
          <dgm:bulletEnabled val="1"/>
        </dgm:presLayoutVars>
      </dgm:prSet>
      <dgm:spPr/>
      <dgm:t>
        <a:bodyPr/>
        <a:lstStyle/>
        <a:p>
          <a:endParaRPr lang="en-US"/>
        </a:p>
      </dgm:t>
    </dgm:pt>
    <dgm:pt modelId="{9D1A295D-6152-47AF-9543-78CAE3F2B195}" type="pres">
      <dgm:prSet presAssocID="{EE926B14-CB80-473F-BA81-6EA3F9A55C53}" presName="sibTrans" presStyleLbl="node1" presStyleIdx="2" presStyleCnt="4"/>
      <dgm:spPr/>
      <dgm:t>
        <a:bodyPr/>
        <a:lstStyle/>
        <a:p>
          <a:endParaRPr lang="en-US"/>
        </a:p>
      </dgm:t>
    </dgm:pt>
    <dgm:pt modelId="{262A98D0-9B87-4F78-B4CF-20D004B14689}" type="pres">
      <dgm:prSet presAssocID="{A47073AC-E5D3-4AF6-BED8-163B162F0F5C}" presName="dummy" presStyleCnt="0"/>
      <dgm:spPr/>
      <dgm:t>
        <a:bodyPr/>
        <a:lstStyle/>
        <a:p>
          <a:endParaRPr lang="en-US"/>
        </a:p>
      </dgm:t>
    </dgm:pt>
    <dgm:pt modelId="{B26B698F-A4A8-44DC-BE08-B8DCB3826070}" type="pres">
      <dgm:prSet presAssocID="{A47073AC-E5D3-4AF6-BED8-163B162F0F5C}" presName="node" presStyleLbl="revTx" presStyleIdx="3" presStyleCnt="4">
        <dgm:presLayoutVars>
          <dgm:bulletEnabled val="1"/>
        </dgm:presLayoutVars>
      </dgm:prSet>
      <dgm:spPr/>
      <dgm:t>
        <a:bodyPr/>
        <a:lstStyle/>
        <a:p>
          <a:endParaRPr lang="en-US"/>
        </a:p>
      </dgm:t>
    </dgm:pt>
    <dgm:pt modelId="{D2133B58-95E0-4B6E-9AA7-B1CD563448B7}" type="pres">
      <dgm:prSet presAssocID="{05F0FACD-42CF-4D78-A817-1C92D58437E5}" presName="sibTrans" presStyleLbl="node1" presStyleIdx="3" presStyleCnt="4"/>
      <dgm:spPr/>
      <dgm:t>
        <a:bodyPr/>
        <a:lstStyle/>
        <a:p>
          <a:endParaRPr lang="en-US"/>
        </a:p>
      </dgm:t>
    </dgm:pt>
  </dgm:ptLst>
  <dgm:cxnLst>
    <dgm:cxn modelId="{222D03BB-3B6E-4699-86DA-20852399E0F5}" type="presOf" srcId="{A6F61DE2-F20D-4060-B44F-89BEC5752E88}" destId="{82C4D68B-E54D-4830-BC5B-A323F6E03EEF}" srcOrd="0" destOrd="0" presId="urn:microsoft.com/office/officeart/2005/8/layout/cycle1"/>
    <dgm:cxn modelId="{8B4EC557-1AAE-4654-9784-4ADD5024A67A}" type="presOf" srcId="{E0DF56C2-0903-4B53-99D9-188EFEE25B1F}" destId="{B6E38B06-BEA4-4AB0-9490-28E5F2707CE0}" srcOrd="0" destOrd="0" presId="urn:microsoft.com/office/officeart/2005/8/layout/cycle1"/>
    <dgm:cxn modelId="{0E841090-824C-4F8F-A08D-24D7278C012F}" srcId="{54C217C5-DB13-48AA-B544-5BC39ABC818A}" destId="{2F3AFE47-A08C-4F02-AD5F-5EE0FCF90F56}" srcOrd="1" destOrd="0" parTransId="{EB93122B-CEBE-4BDC-842D-A3D6329B5228}" sibTransId="{A6F61DE2-F20D-4060-B44F-89BEC5752E88}"/>
    <dgm:cxn modelId="{40A6847C-F8B7-4682-AE11-9F5963C6C568}" type="presOf" srcId="{324761E4-07C1-400B-BB41-2CD487584C26}" destId="{9B50EFDF-6F1F-4210-A3F4-77E960022F3D}" srcOrd="0" destOrd="0" presId="urn:microsoft.com/office/officeart/2005/8/layout/cycle1"/>
    <dgm:cxn modelId="{EF94D1A6-A9E2-4A31-A3A2-5764B73DF820}" srcId="{54C217C5-DB13-48AA-B544-5BC39ABC818A}" destId="{ADE5E1EE-5515-4187-A0A8-B6F7EF6AA6B3}" srcOrd="0" destOrd="0" parTransId="{F2AEA2E2-480F-4374-8348-8B7708839113}" sibTransId="{324761E4-07C1-400B-BB41-2CD487584C26}"/>
    <dgm:cxn modelId="{F00E32DD-9933-47C1-AFFD-EE116F73723A}" type="presOf" srcId="{A47073AC-E5D3-4AF6-BED8-163B162F0F5C}" destId="{B26B698F-A4A8-44DC-BE08-B8DCB3826070}" srcOrd="0" destOrd="0" presId="urn:microsoft.com/office/officeart/2005/8/layout/cycle1"/>
    <dgm:cxn modelId="{62EEFD40-DD9A-42BE-9322-153666570B8F}" type="presOf" srcId="{EE926B14-CB80-473F-BA81-6EA3F9A55C53}" destId="{9D1A295D-6152-47AF-9543-78CAE3F2B195}" srcOrd="0" destOrd="0" presId="urn:microsoft.com/office/officeart/2005/8/layout/cycle1"/>
    <dgm:cxn modelId="{DC4DD816-9ADE-42A9-B8EB-D88764A8A698}" type="presOf" srcId="{ADE5E1EE-5515-4187-A0A8-B6F7EF6AA6B3}" destId="{F7C5BEEF-60E4-4193-BF59-D715219C8F8D}" srcOrd="0" destOrd="0" presId="urn:microsoft.com/office/officeart/2005/8/layout/cycle1"/>
    <dgm:cxn modelId="{C2ECAACE-929A-433D-A5A3-41D041E33767}" srcId="{54C217C5-DB13-48AA-B544-5BC39ABC818A}" destId="{A47073AC-E5D3-4AF6-BED8-163B162F0F5C}" srcOrd="3" destOrd="0" parTransId="{B5812430-8F70-420A-9A67-E2C4D34EC582}" sibTransId="{05F0FACD-42CF-4D78-A817-1C92D58437E5}"/>
    <dgm:cxn modelId="{96F089CC-E8BB-474E-A8F8-F52217FA45D7}" type="presOf" srcId="{05F0FACD-42CF-4D78-A817-1C92D58437E5}" destId="{D2133B58-95E0-4B6E-9AA7-B1CD563448B7}" srcOrd="0" destOrd="0" presId="urn:microsoft.com/office/officeart/2005/8/layout/cycle1"/>
    <dgm:cxn modelId="{96FE9482-C71F-4654-83EE-BDFE6EC16438}" srcId="{54C217C5-DB13-48AA-B544-5BC39ABC818A}" destId="{E0DF56C2-0903-4B53-99D9-188EFEE25B1F}" srcOrd="2" destOrd="0" parTransId="{C95CB11C-282D-404A-947C-5D93EA9B876E}" sibTransId="{EE926B14-CB80-473F-BA81-6EA3F9A55C53}"/>
    <dgm:cxn modelId="{F885D2E9-3F74-4B26-9FA3-58740F477436}" type="presOf" srcId="{2F3AFE47-A08C-4F02-AD5F-5EE0FCF90F56}" destId="{A79D0C24-EEB2-45A9-80C0-BFD43C254B6A}" srcOrd="0" destOrd="0" presId="urn:microsoft.com/office/officeart/2005/8/layout/cycle1"/>
    <dgm:cxn modelId="{00C923FE-851C-4BBB-B37E-23B44F533922}" type="presOf" srcId="{54C217C5-DB13-48AA-B544-5BC39ABC818A}" destId="{48E6054E-4CFF-4A87-8A33-DFE3A99DD07B}" srcOrd="0" destOrd="0" presId="urn:microsoft.com/office/officeart/2005/8/layout/cycle1"/>
    <dgm:cxn modelId="{D55374B6-F7FE-4B61-80B6-F3D08834979D}" type="presParOf" srcId="{48E6054E-4CFF-4A87-8A33-DFE3A99DD07B}" destId="{F081E03E-4701-463B-89A0-0A654E232D66}" srcOrd="0" destOrd="0" presId="urn:microsoft.com/office/officeart/2005/8/layout/cycle1"/>
    <dgm:cxn modelId="{AB0524ED-FDF3-40A5-91A0-9606468F3433}" type="presParOf" srcId="{48E6054E-4CFF-4A87-8A33-DFE3A99DD07B}" destId="{F7C5BEEF-60E4-4193-BF59-D715219C8F8D}" srcOrd="1" destOrd="0" presId="urn:microsoft.com/office/officeart/2005/8/layout/cycle1"/>
    <dgm:cxn modelId="{281BC3BC-30E9-4EF8-90C6-CD8DC6A1552E}" type="presParOf" srcId="{48E6054E-4CFF-4A87-8A33-DFE3A99DD07B}" destId="{9B50EFDF-6F1F-4210-A3F4-77E960022F3D}" srcOrd="2" destOrd="0" presId="urn:microsoft.com/office/officeart/2005/8/layout/cycle1"/>
    <dgm:cxn modelId="{CDC1B9C5-1F4D-4430-9E6D-554BBCC9F1D7}" type="presParOf" srcId="{48E6054E-4CFF-4A87-8A33-DFE3A99DD07B}" destId="{F7D0FB82-4239-440B-B02D-73814EC60D83}" srcOrd="3" destOrd="0" presId="urn:microsoft.com/office/officeart/2005/8/layout/cycle1"/>
    <dgm:cxn modelId="{162BC868-657F-4C82-B158-A9ACD4B9A3A9}" type="presParOf" srcId="{48E6054E-4CFF-4A87-8A33-DFE3A99DD07B}" destId="{A79D0C24-EEB2-45A9-80C0-BFD43C254B6A}" srcOrd="4" destOrd="0" presId="urn:microsoft.com/office/officeart/2005/8/layout/cycle1"/>
    <dgm:cxn modelId="{73691170-9CE6-4BF8-8BD9-28D9ACF6D28C}" type="presParOf" srcId="{48E6054E-4CFF-4A87-8A33-DFE3A99DD07B}" destId="{82C4D68B-E54D-4830-BC5B-A323F6E03EEF}" srcOrd="5" destOrd="0" presId="urn:microsoft.com/office/officeart/2005/8/layout/cycle1"/>
    <dgm:cxn modelId="{6EDC498E-6959-4033-85C0-3E0A67A8A751}" type="presParOf" srcId="{48E6054E-4CFF-4A87-8A33-DFE3A99DD07B}" destId="{3AB4B784-4F70-4D27-9555-276ED6A85079}" srcOrd="6" destOrd="0" presId="urn:microsoft.com/office/officeart/2005/8/layout/cycle1"/>
    <dgm:cxn modelId="{4DD5D176-AD60-4A06-BBFC-5661BB87A472}" type="presParOf" srcId="{48E6054E-4CFF-4A87-8A33-DFE3A99DD07B}" destId="{B6E38B06-BEA4-4AB0-9490-28E5F2707CE0}" srcOrd="7" destOrd="0" presId="urn:microsoft.com/office/officeart/2005/8/layout/cycle1"/>
    <dgm:cxn modelId="{48EB4286-2BC6-4F61-A83F-DB4665F6E481}" type="presParOf" srcId="{48E6054E-4CFF-4A87-8A33-DFE3A99DD07B}" destId="{9D1A295D-6152-47AF-9543-78CAE3F2B195}" srcOrd="8" destOrd="0" presId="urn:microsoft.com/office/officeart/2005/8/layout/cycle1"/>
    <dgm:cxn modelId="{BCFF8713-154C-46DC-A9A5-F52D6D7D0362}" type="presParOf" srcId="{48E6054E-4CFF-4A87-8A33-DFE3A99DD07B}" destId="{262A98D0-9B87-4F78-B4CF-20D004B14689}" srcOrd="9" destOrd="0" presId="urn:microsoft.com/office/officeart/2005/8/layout/cycle1"/>
    <dgm:cxn modelId="{3AFCFC10-C79F-48C8-90DF-ADEB25C8CB9A}" type="presParOf" srcId="{48E6054E-4CFF-4A87-8A33-DFE3A99DD07B}" destId="{B26B698F-A4A8-44DC-BE08-B8DCB3826070}" srcOrd="10" destOrd="0" presId="urn:microsoft.com/office/officeart/2005/8/layout/cycle1"/>
    <dgm:cxn modelId="{647EBB83-9999-4AF4-8B40-C16044070498}" type="presParOf" srcId="{48E6054E-4CFF-4A87-8A33-DFE3A99DD07B}" destId="{D2133B58-95E0-4B6E-9AA7-B1CD563448B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C217C5-DB13-48AA-B544-5BC39ABC818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DE5E1EE-5515-4187-A0A8-B6F7EF6AA6B3}">
      <dgm:prSet phldrT="[Text]"/>
      <dgm:spPr/>
      <dgm:t>
        <a:bodyPr/>
        <a:lstStyle/>
        <a:p>
          <a:r>
            <a:rPr lang="en-US" smtClean="0"/>
            <a:t>Tourism Company</a:t>
          </a:r>
          <a:endParaRPr lang="en-US" dirty="0"/>
        </a:p>
      </dgm:t>
    </dgm:pt>
    <dgm:pt modelId="{F2AEA2E2-480F-4374-8348-8B7708839113}" type="parTrans" cxnId="{EF94D1A6-A9E2-4A31-A3A2-5764B73DF820}">
      <dgm:prSet/>
      <dgm:spPr/>
      <dgm:t>
        <a:bodyPr/>
        <a:lstStyle/>
        <a:p>
          <a:endParaRPr lang="en-US"/>
        </a:p>
      </dgm:t>
    </dgm:pt>
    <dgm:pt modelId="{324761E4-07C1-400B-BB41-2CD487584C26}" type="sibTrans" cxnId="{EF94D1A6-A9E2-4A31-A3A2-5764B73DF820}">
      <dgm:prSet/>
      <dgm:spPr>
        <a:solidFill>
          <a:schemeClr val="bg2">
            <a:lumMod val="75000"/>
          </a:schemeClr>
        </a:solidFill>
      </dgm:spPr>
      <dgm:t>
        <a:bodyPr/>
        <a:lstStyle/>
        <a:p>
          <a:endParaRPr lang="en-US"/>
        </a:p>
      </dgm:t>
    </dgm:pt>
    <dgm:pt modelId="{E0DF56C2-0903-4B53-99D9-188EFEE25B1F}">
      <dgm:prSet phldrT="[Text]"/>
      <dgm:spPr/>
      <dgm:t>
        <a:bodyPr/>
        <a:lstStyle/>
        <a:p>
          <a:r>
            <a:rPr lang="en-US" dirty="0" smtClean="0"/>
            <a:t>DNER</a:t>
          </a:r>
          <a:endParaRPr lang="en-US" dirty="0"/>
        </a:p>
      </dgm:t>
    </dgm:pt>
    <dgm:pt modelId="{C95CB11C-282D-404A-947C-5D93EA9B876E}" type="parTrans" cxnId="{96FE9482-C71F-4654-83EE-BDFE6EC16438}">
      <dgm:prSet/>
      <dgm:spPr/>
      <dgm:t>
        <a:bodyPr/>
        <a:lstStyle/>
        <a:p>
          <a:endParaRPr lang="en-US"/>
        </a:p>
      </dgm:t>
    </dgm:pt>
    <dgm:pt modelId="{EE926B14-CB80-473F-BA81-6EA3F9A55C53}" type="sibTrans" cxnId="{96FE9482-C71F-4654-83EE-BDFE6EC16438}">
      <dgm:prSet/>
      <dgm:spPr>
        <a:solidFill>
          <a:schemeClr val="bg2">
            <a:lumMod val="75000"/>
          </a:schemeClr>
        </a:solidFill>
      </dgm:spPr>
      <dgm:t>
        <a:bodyPr/>
        <a:lstStyle/>
        <a:p>
          <a:endParaRPr lang="en-US"/>
        </a:p>
      </dgm:t>
    </dgm:pt>
    <dgm:pt modelId="{A47073AC-E5D3-4AF6-BED8-163B162F0F5C}">
      <dgm:prSet phldrT="[Text]"/>
      <dgm:spPr/>
      <dgm:t>
        <a:bodyPr/>
        <a:lstStyle/>
        <a:p>
          <a:r>
            <a:rPr lang="en-US" dirty="0" smtClean="0"/>
            <a:t>PRHTA</a:t>
          </a:r>
          <a:endParaRPr lang="en-US" dirty="0"/>
        </a:p>
      </dgm:t>
    </dgm:pt>
    <dgm:pt modelId="{B5812430-8F70-420A-9A67-E2C4D34EC582}" type="parTrans" cxnId="{C2ECAACE-929A-433D-A5A3-41D041E33767}">
      <dgm:prSet/>
      <dgm:spPr/>
      <dgm:t>
        <a:bodyPr/>
        <a:lstStyle/>
        <a:p>
          <a:endParaRPr lang="en-US"/>
        </a:p>
      </dgm:t>
    </dgm:pt>
    <dgm:pt modelId="{05F0FACD-42CF-4D78-A817-1C92D58437E5}" type="sibTrans" cxnId="{C2ECAACE-929A-433D-A5A3-41D041E33767}">
      <dgm:prSet/>
      <dgm:spPr>
        <a:solidFill>
          <a:schemeClr val="bg2">
            <a:lumMod val="75000"/>
          </a:schemeClr>
        </a:solidFill>
      </dgm:spPr>
      <dgm:t>
        <a:bodyPr/>
        <a:lstStyle/>
        <a:p>
          <a:endParaRPr lang="en-US"/>
        </a:p>
      </dgm:t>
    </dgm:pt>
    <dgm:pt modelId="{2F3AFE47-A08C-4F02-AD5F-5EE0FCF90F56}">
      <dgm:prSet/>
      <dgm:spPr/>
      <dgm:t>
        <a:bodyPr/>
        <a:lstStyle/>
        <a:p>
          <a:r>
            <a:rPr lang="en-US" dirty="0" err="1" smtClean="0"/>
            <a:t>iHE</a:t>
          </a:r>
          <a:endParaRPr lang="en-US" dirty="0"/>
        </a:p>
      </dgm:t>
    </dgm:pt>
    <dgm:pt modelId="{EB93122B-CEBE-4BDC-842D-A3D6329B5228}" type="parTrans" cxnId="{0E841090-824C-4F8F-A08D-24D7278C012F}">
      <dgm:prSet/>
      <dgm:spPr/>
      <dgm:t>
        <a:bodyPr/>
        <a:lstStyle/>
        <a:p>
          <a:endParaRPr lang="en-US"/>
        </a:p>
      </dgm:t>
    </dgm:pt>
    <dgm:pt modelId="{A6F61DE2-F20D-4060-B44F-89BEC5752E88}" type="sibTrans" cxnId="{0E841090-824C-4F8F-A08D-24D7278C012F}">
      <dgm:prSet/>
      <dgm:spPr>
        <a:solidFill>
          <a:schemeClr val="bg2">
            <a:lumMod val="75000"/>
          </a:schemeClr>
        </a:solidFill>
      </dgm:spPr>
      <dgm:t>
        <a:bodyPr/>
        <a:lstStyle/>
        <a:p>
          <a:endParaRPr lang="en-US"/>
        </a:p>
      </dgm:t>
    </dgm:pt>
    <dgm:pt modelId="{48E6054E-4CFF-4A87-8A33-DFE3A99DD07B}" type="pres">
      <dgm:prSet presAssocID="{54C217C5-DB13-48AA-B544-5BC39ABC818A}" presName="cycle" presStyleCnt="0">
        <dgm:presLayoutVars>
          <dgm:dir/>
          <dgm:resizeHandles val="exact"/>
        </dgm:presLayoutVars>
      </dgm:prSet>
      <dgm:spPr/>
      <dgm:t>
        <a:bodyPr/>
        <a:lstStyle/>
        <a:p>
          <a:endParaRPr lang="en-US"/>
        </a:p>
      </dgm:t>
    </dgm:pt>
    <dgm:pt modelId="{F081E03E-4701-463B-89A0-0A654E232D66}" type="pres">
      <dgm:prSet presAssocID="{ADE5E1EE-5515-4187-A0A8-B6F7EF6AA6B3}" presName="dummy" presStyleCnt="0"/>
      <dgm:spPr/>
      <dgm:t>
        <a:bodyPr/>
        <a:lstStyle/>
        <a:p>
          <a:endParaRPr lang="en-US"/>
        </a:p>
      </dgm:t>
    </dgm:pt>
    <dgm:pt modelId="{F7C5BEEF-60E4-4193-BF59-D715219C8F8D}" type="pres">
      <dgm:prSet presAssocID="{ADE5E1EE-5515-4187-A0A8-B6F7EF6AA6B3}" presName="node" presStyleLbl="revTx" presStyleIdx="0" presStyleCnt="4">
        <dgm:presLayoutVars>
          <dgm:bulletEnabled val="1"/>
        </dgm:presLayoutVars>
      </dgm:prSet>
      <dgm:spPr/>
      <dgm:t>
        <a:bodyPr/>
        <a:lstStyle/>
        <a:p>
          <a:endParaRPr lang="en-US"/>
        </a:p>
      </dgm:t>
    </dgm:pt>
    <dgm:pt modelId="{9B50EFDF-6F1F-4210-A3F4-77E960022F3D}" type="pres">
      <dgm:prSet presAssocID="{324761E4-07C1-400B-BB41-2CD487584C26}" presName="sibTrans" presStyleLbl="node1" presStyleIdx="0" presStyleCnt="4"/>
      <dgm:spPr/>
      <dgm:t>
        <a:bodyPr/>
        <a:lstStyle/>
        <a:p>
          <a:endParaRPr lang="en-US"/>
        </a:p>
      </dgm:t>
    </dgm:pt>
    <dgm:pt modelId="{F7D0FB82-4239-440B-B02D-73814EC60D83}" type="pres">
      <dgm:prSet presAssocID="{2F3AFE47-A08C-4F02-AD5F-5EE0FCF90F56}" presName="dummy" presStyleCnt="0"/>
      <dgm:spPr/>
      <dgm:t>
        <a:bodyPr/>
        <a:lstStyle/>
        <a:p>
          <a:endParaRPr lang="en-US"/>
        </a:p>
      </dgm:t>
    </dgm:pt>
    <dgm:pt modelId="{A79D0C24-EEB2-45A9-80C0-BFD43C254B6A}" type="pres">
      <dgm:prSet presAssocID="{2F3AFE47-A08C-4F02-AD5F-5EE0FCF90F56}" presName="node" presStyleLbl="revTx" presStyleIdx="1" presStyleCnt="4">
        <dgm:presLayoutVars>
          <dgm:bulletEnabled val="1"/>
        </dgm:presLayoutVars>
      </dgm:prSet>
      <dgm:spPr/>
      <dgm:t>
        <a:bodyPr/>
        <a:lstStyle/>
        <a:p>
          <a:endParaRPr lang="en-US"/>
        </a:p>
      </dgm:t>
    </dgm:pt>
    <dgm:pt modelId="{82C4D68B-E54D-4830-BC5B-A323F6E03EEF}" type="pres">
      <dgm:prSet presAssocID="{A6F61DE2-F20D-4060-B44F-89BEC5752E88}" presName="sibTrans" presStyleLbl="node1" presStyleIdx="1" presStyleCnt="4"/>
      <dgm:spPr/>
      <dgm:t>
        <a:bodyPr/>
        <a:lstStyle/>
        <a:p>
          <a:endParaRPr lang="en-US"/>
        </a:p>
      </dgm:t>
    </dgm:pt>
    <dgm:pt modelId="{3AB4B784-4F70-4D27-9555-276ED6A85079}" type="pres">
      <dgm:prSet presAssocID="{E0DF56C2-0903-4B53-99D9-188EFEE25B1F}" presName="dummy" presStyleCnt="0"/>
      <dgm:spPr/>
      <dgm:t>
        <a:bodyPr/>
        <a:lstStyle/>
        <a:p>
          <a:endParaRPr lang="en-US"/>
        </a:p>
      </dgm:t>
    </dgm:pt>
    <dgm:pt modelId="{B6E38B06-BEA4-4AB0-9490-28E5F2707CE0}" type="pres">
      <dgm:prSet presAssocID="{E0DF56C2-0903-4B53-99D9-188EFEE25B1F}" presName="node" presStyleLbl="revTx" presStyleIdx="2" presStyleCnt="4">
        <dgm:presLayoutVars>
          <dgm:bulletEnabled val="1"/>
        </dgm:presLayoutVars>
      </dgm:prSet>
      <dgm:spPr/>
      <dgm:t>
        <a:bodyPr/>
        <a:lstStyle/>
        <a:p>
          <a:endParaRPr lang="en-US"/>
        </a:p>
      </dgm:t>
    </dgm:pt>
    <dgm:pt modelId="{9D1A295D-6152-47AF-9543-78CAE3F2B195}" type="pres">
      <dgm:prSet presAssocID="{EE926B14-CB80-473F-BA81-6EA3F9A55C53}" presName="sibTrans" presStyleLbl="node1" presStyleIdx="2" presStyleCnt="4"/>
      <dgm:spPr/>
      <dgm:t>
        <a:bodyPr/>
        <a:lstStyle/>
        <a:p>
          <a:endParaRPr lang="en-US"/>
        </a:p>
      </dgm:t>
    </dgm:pt>
    <dgm:pt modelId="{262A98D0-9B87-4F78-B4CF-20D004B14689}" type="pres">
      <dgm:prSet presAssocID="{A47073AC-E5D3-4AF6-BED8-163B162F0F5C}" presName="dummy" presStyleCnt="0"/>
      <dgm:spPr/>
      <dgm:t>
        <a:bodyPr/>
        <a:lstStyle/>
        <a:p>
          <a:endParaRPr lang="en-US"/>
        </a:p>
      </dgm:t>
    </dgm:pt>
    <dgm:pt modelId="{B26B698F-A4A8-44DC-BE08-B8DCB3826070}" type="pres">
      <dgm:prSet presAssocID="{A47073AC-E5D3-4AF6-BED8-163B162F0F5C}" presName="node" presStyleLbl="revTx" presStyleIdx="3" presStyleCnt="4">
        <dgm:presLayoutVars>
          <dgm:bulletEnabled val="1"/>
        </dgm:presLayoutVars>
      </dgm:prSet>
      <dgm:spPr/>
      <dgm:t>
        <a:bodyPr/>
        <a:lstStyle/>
        <a:p>
          <a:endParaRPr lang="en-US"/>
        </a:p>
      </dgm:t>
    </dgm:pt>
    <dgm:pt modelId="{D2133B58-95E0-4B6E-9AA7-B1CD563448B7}" type="pres">
      <dgm:prSet presAssocID="{05F0FACD-42CF-4D78-A817-1C92D58437E5}" presName="sibTrans" presStyleLbl="node1" presStyleIdx="3" presStyleCnt="4"/>
      <dgm:spPr/>
      <dgm:t>
        <a:bodyPr/>
        <a:lstStyle/>
        <a:p>
          <a:endParaRPr lang="en-US"/>
        </a:p>
      </dgm:t>
    </dgm:pt>
  </dgm:ptLst>
  <dgm:cxnLst>
    <dgm:cxn modelId="{E6586123-73DC-4291-B0C8-91CFE70FFCAD}" type="presOf" srcId="{05F0FACD-42CF-4D78-A817-1C92D58437E5}" destId="{D2133B58-95E0-4B6E-9AA7-B1CD563448B7}" srcOrd="0" destOrd="0" presId="urn:microsoft.com/office/officeart/2005/8/layout/cycle1"/>
    <dgm:cxn modelId="{011CC943-14DF-4A86-BDA0-9CABB819EC3C}" type="presOf" srcId="{54C217C5-DB13-48AA-B544-5BC39ABC818A}" destId="{48E6054E-4CFF-4A87-8A33-DFE3A99DD07B}" srcOrd="0" destOrd="0" presId="urn:microsoft.com/office/officeart/2005/8/layout/cycle1"/>
    <dgm:cxn modelId="{0E841090-824C-4F8F-A08D-24D7278C012F}" srcId="{54C217C5-DB13-48AA-B544-5BC39ABC818A}" destId="{2F3AFE47-A08C-4F02-AD5F-5EE0FCF90F56}" srcOrd="1" destOrd="0" parTransId="{EB93122B-CEBE-4BDC-842D-A3D6329B5228}" sibTransId="{A6F61DE2-F20D-4060-B44F-89BEC5752E88}"/>
    <dgm:cxn modelId="{050F692F-0772-4493-9F9F-F726C416DEBA}" type="presOf" srcId="{ADE5E1EE-5515-4187-A0A8-B6F7EF6AA6B3}" destId="{F7C5BEEF-60E4-4193-BF59-D715219C8F8D}" srcOrd="0" destOrd="0" presId="urn:microsoft.com/office/officeart/2005/8/layout/cycle1"/>
    <dgm:cxn modelId="{C2ECAACE-929A-433D-A5A3-41D041E33767}" srcId="{54C217C5-DB13-48AA-B544-5BC39ABC818A}" destId="{A47073AC-E5D3-4AF6-BED8-163B162F0F5C}" srcOrd="3" destOrd="0" parTransId="{B5812430-8F70-420A-9A67-E2C4D34EC582}" sibTransId="{05F0FACD-42CF-4D78-A817-1C92D58437E5}"/>
    <dgm:cxn modelId="{7F13CEA4-F6DC-4BD6-A6E3-23799A31BF1E}" type="presOf" srcId="{A6F61DE2-F20D-4060-B44F-89BEC5752E88}" destId="{82C4D68B-E54D-4830-BC5B-A323F6E03EEF}" srcOrd="0" destOrd="0" presId="urn:microsoft.com/office/officeart/2005/8/layout/cycle1"/>
    <dgm:cxn modelId="{96FE9482-C71F-4654-83EE-BDFE6EC16438}" srcId="{54C217C5-DB13-48AA-B544-5BC39ABC818A}" destId="{E0DF56C2-0903-4B53-99D9-188EFEE25B1F}" srcOrd="2" destOrd="0" parTransId="{C95CB11C-282D-404A-947C-5D93EA9B876E}" sibTransId="{EE926B14-CB80-473F-BA81-6EA3F9A55C53}"/>
    <dgm:cxn modelId="{EF94D1A6-A9E2-4A31-A3A2-5764B73DF820}" srcId="{54C217C5-DB13-48AA-B544-5BC39ABC818A}" destId="{ADE5E1EE-5515-4187-A0A8-B6F7EF6AA6B3}" srcOrd="0" destOrd="0" parTransId="{F2AEA2E2-480F-4374-8348-8B7708839113}" sibTransId="{324761E4-07C1-400B-BB41-2CD487584C26}"/>
    <dgm:cxn modelId="{B7C0C8D9-92D2-42E8-8367-63946D0A7850}" type="presOf" srcId="{EE926B14-CB80-473F-BA81-6EA3F9A55C53}" destId="{9D1A295D-6152-47AF-9543-78CAE3F2B195}" srcOrd="0" destOrd="0" presId="urn:microsoft.com/office/officeart/2005/8/layout/cycle1"/>
    <dgm:cxn modelId="{AA7D4308-9BBC-4DE6-AFA4-8F2A72A98E58}" type="presOf" srcId="{2F3AFE47-A08C-4F02-AD5F-5EE0FCF90F56}" destId="{A79D0C24-EEB2-45A9-80C0-BFD43C254B6A}" srcOrd="0" destOrd="0" presId="urn:microsoft.com/office/officeart/2005/8/layout/cycle1"/>
    <dgm:cxn modelId="{72B1F20C-00C0-4591-B30C-32B4281971F5}" type="presOf" srcId="{324761E4-07C1-400B-BB41-2CD487584C26}" destId="{9B50EFDF-6F1F-4210-A3F4-77E960022F3D}" srcOrd="0" destOrd="0" presId="urn:microsoft.com/office/officeart/2005/8/layout/cycle1"/>
    <dgm:cxn modelId="{0F415D88-1057-485E-8B06-2FE49C34B19F}" type="presOf" srcId="{A47073AC-E5D3-4AF6-BED8-163B162F0F5C}" destId="{B26B698F-A4A8-44DC-BE08-B8DCB3826070}" srcOrd="0" destOrd="0" presId="urn:microsoft.com/office/officeart/2005/8/layout/cycle1"/>
    <dgm:cxn modelId="{DAE71385-3F29-411E-B64F-47CFE8D1535C}" type="presOf" srcId="{E0DF56C2-0903-4B53-99D9-188EFEE25B1F}" destId="{B6E38B06-BEA4-4AB0-9490-28E5F2707CE0}" srcOrd="0" destOrd="0" presId="urn:microsoft.com/office/officeart/2005/8/layout/cycle1"/>
    <dgm:cxn modelId="{3161B653-3E07-4DD6-986B-3B39E46E63FB}" type="presParOf" srcId="{48E6054E-4CFF-4A87-8A33-DFE3A99DD07B}" destId="{F081E03E-4701-463B-89A0-0A654E232D66}" srcOrd="0" destOrd="0" presId="urn:microsoft.com/office/officeart/2005/8/layout/cycle1"/>
    <dgm:cxn modelId="{407E672A-762A-4B82-B455-4B6F4936D485}" type="presParOf" srcId="{48E6054E-4CFF-4A87-8A33-DFE3A99DD07B}" destId="{F7C5BEEF-60E4-4193-BF59-D715219C8F8D}" srcOrd="1" destOrd="0" presId="urn:microsoft.com/office/officeart/2005/8/layout/cycle1"/>
    <dgm:cxn modelId="{8030F22A-1C23-46D8-92A9-831477DF02F7}" type="presParOf" srcId="{48E6054E-4CFF-4A87-8A33-DFE3A99DD07B}" destId="{9B50EFDF-6F1F-4210-A3F4-77E960022F3D}" srcOrd="2" destOrd="0" presId="urn:microsoft.com/office/officeart/2005/8/layout/cycle1"/>
    <dgm:cxn modelId="{08764AE8-199A-4427-8DCA-8ECD47721F58}" type="presParOf" srcId="{48E6054E-4CFF-4A87-8A33-DFE3A99DD07B}" destId="{F7D0FB82-4239-440B-B02D-73814EC60D83}" srcOrd="3" destOrd="0" presId="urn:microsoft.com/office/officeart/2005/8/layout/cycle1"/>
    <dgm:cxn modelId="{F60D1868-C5EB-48CD-84F4-126839CC2FC4}" type="presParOf" srcId="{48E6054E-4CFF-4A87-8A33-DFE3A99DD07B}" destId="{A79D0C24-EEB2-45A9-80C0-BFD43C254B6A}" srcOrd="4" destOrd="0" presId="urn:microsoft.com/office/officeart/2005/8/layout/cycle1"/>
    <dgm:cxn modelId="{8CEB23B9-01ED-4E9C-99AF-268281D92AFD}" type="presParOf" srcId="{48E6054E-4CFF-4A87-8A33-DFE3A99DD07B}" destId="{82C4D68B-E54D-4830-BC5B-A323F6E03EEF}" srcOrd="5" destOrd="0" presId="urn:microsoft.com/office/officeart/2005/8/layout/cycle1"/>
    <dgm:cxn modelId="{14C67E2D-4309-4892-9C37-2FDBA372230A}" type="presParOf" srcId="{48E6054E-4CFF-4A87-8A33-DFE3A99DD07B}" destId="{3AB4B784-4F70-4D27-9555-276ED6A85079}" srcOrd="6" destOrd="0" presId="urn:microsoft.com/office/officeart/2005/8/layout/cycle1"/>
    <dgm:cxn modelId="{72C96584-D77D-4057-AEB9-B0C1F2FDA486}" type="presParOf" srcId="{48E6054E-4CFF-4A87-8A33-DFE3A99DD07B}" destId="{B6E38B06-BEA4-4AB0-9490-28E5F2707CE0}" srcOrd="7" destOrd="0" presId="urn:microsoft.com/office/officeart/2005/8/layout/cycle1"/>
    <dgm:cxn modelId="{28081EF4-4251-4DFE-B578-A6D8B4C87477}" type="presParOf" srcId="{48E6054E-4CFF-4A87-8A33-DFE3A99DD07B}" destId="{9D1A295D-6152-47AF-9543-78CAE3F2B195}" srcOrd="8" destOrd="0" presId="urn:microsoft.com/office/officeart/2005/8/layout/cycle1"/>
    <dgm:cxn modelId="{C4DADF29-44AC-4141-8D61-666A8CA227AC}" type="presParOf" srcId="{48E6054E-4CFF-4A87-8A33-DFE3A99DD07B}" destId="{262A98D0-9B87-4F78-B4CF-20D004B14689}" srcOrd="9" destOrd="0" presId="urn:microsoft.com/office/officeart/2005/8/layout/cycle1"/>
    <dgm:cxn modelId="{B15B20AC-65BF-493F-A4B1-4C82A4EB050D}" type="presParOf" srcId="{48E6054E-4CFF-4A87-8A33-DFE3A99DD07B}" destId="{B26B698F-A4A8-44DC-BE08-B8DCB3826070}" srcOrd="10" destOrd="0" presId="urn:microsoft.com/office/officeart/2005/8/layout/cycle1"/>
    <dgm:cxn modelId="{DA322E42-328A-4FE4-AFA7-E2B247C55DE4}" type="presParOf" srcId="{48E6054E-4CFF-4A87-8A33-DFE3A99DD07B}" destId="{D2133B58-95E0-4B6E-9AA7-B1CD563448B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ED36D-B8AF-4029-AF59-BE21BE5C9816}" type="datetimeFigureOut">
              <a:rPr lang="en-US"/>
              <a:t>12/16/2015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E2728-6422-489E-BE8F-50003E31751B}" type="slidenum">
              <a:rPr lang="en-US"/>
              <a:t>‹#›</a:t>
            </a:fld>
            <a:endParaRPr lang="en-US"/>
          </a:p>
        </p:txBody>
      </p:sp>
    </p:spTree>
    <p:extLst>
      <p:ext uri="{BB962C8B-B14F-4D97-AF65-F5344CB8AC3E}">
        <p14:creationId xmlns:p14="http://schemas.microsoft.com/office/powerpoint/2010/main" val="107057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Emily</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a:t>
            </a:fld>
            <a:endParaRPr lang="en-US"/>
          </a:p>
        </p:txBody>
      </p:sp>
    </p:spTree>
    <p:extLst>
      <p:ext uri="{BB962C8B-B14F-4D97-AF65-F5344CB8AC3E}">
        <p14:creationId xmlns:p14="http://schemas.microsoft.com/office/powerpoint/2010/main" val="389942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Em</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10</a:t>
            </a:fld>
            <a:endParaRPr lang="en-US"/>
          </a:p>
        </p:txBody>
      </p:sp>
    </p:spTree>
    <p:extLst>
      <p:ext uri="{BB962C8B-B14F-4D97-AF65-F5344CB8AC3E}">
        <p14:creationId xmlns:p14="http://schemas.microsoft.com/office/powerpoint/2010/main" val="166906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Em</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11</a:t>
            </a:fld>
            <a:endParaRPr lang="en-US"/>
          </a:p>
        </p:txBody>
      </p:sp>
    </p:spTree>
    <p:extLst>
      <p:ext uri="{BB962C8B-B14F-4D97-AF65-F5344CB8AC3E}">
        <p14:creationId xmlns:p14="http://schemas.microsoft.com/office/powerpoint/2010/main" val="410777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A section of the surveys we gave the beachgoers was a test to determine the public's general knowledge on water safety. We found out that many people were uneducated on water safety at the beach.</a:t>
            </a:r>
          </a:p>
        </p:txBody>
      </p:sp>
      <p:sp>
        <p:nvSpPr>
          <p:cNvPr id="4" name="Slide Number Placeholder 3"/>
          <p:cNvSpPr>
            <a:spLocks noGrp="1"/>
          </p:cNvSpPr>
          <p:nvPr>
            <p:ph type="sldNum" sz="quarter" idx="10"/>
          </p:nvPr>
        </p:nvSpPr>
        <p:spPr/>
        <p:txBody>
          <a:bodyPr/>
          <a:lstStyle/>
          <a:p>
            <a:fld id="{367E2728-6422-489E-BE8F-50003E31751B}" type="slidenum">
              <a:rPr lang="en-US"/>
              <a:t>12</a:t>
            </a:fld>
            <a:endParaRPr lang="en-US"/>
          </a:p>
        </p:txBody>
      </p:sp>
    </p:spTree>
    <p:extLst>
      <p:ext uri="{BB962C8B-B14F-4D97-AF65-F5344CB8AC3E}">
        <p14:creationId xmlns:p14="http://schemas.microsoft.com/office/powerpoint/2010/main" val="260790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We based this conclusion on the following factors: if they have had swimming lessons, what they consider their ability to swim as, their thoughts on the safety of the beach, their knowledge of rip currents and how to escape one. As you can see here when the beachgoers were asked about if they had taken swimming lessons, about 60% said yes, and half said they consider their swimming level as intermediate. Almost everyone recognized the Condado beach to have an average to dangerous level of safety. Which complies with the comment Mariah Elena Garcia, the director of OPAS, passed on the Condado beach, that it is an extremely dangerous beach, and besides other factors present it mainly cannot qualify for a Blue Flag certification because the beach is not considered swimmable.</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13</a:t>
            </a:fld>
            <a:endParaRPr lang="en-US"/>
          </a:p>
        </p:txBody>
      </p:sp>
    </p:spTree>
    <p:extLst>
      <p:ext uri="{BB962C8B-B14F-4D97-AF65-F5344CB8AC3E}">
        <p14:creationId xmlns:p14="http://schemas.microsoft.com/office/powerpoint/2010/main" val="2719435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Incase you did not know, rip currents are powerful narrow channels of water that flow from the shore into the ocean. These rip currents are a cause of the 32 deaths a year or more commonly known as 1 drowning every 12 days. 68% of the beachgoers knew what rip currents were, but only 35% could correctly answered how to escape a rip current. You are supposed to swim parallel to the shore until you escape from the stream. These graphs show the overall ability and education levels of the beachgoers, with these numbers no wonder people are unsafe out there. This  lack of knowledge mixed with an unsafe beach and probably some form of intoxication spells disaster. This is why it is important that Puerto Rico starts focusing on water education and lifeguard placement on these beaches.</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14</a:t>
            </a:fld>
            <a:endParaRPr lang="en-US"/>
          </a:p>
        </p:txBody>
      </p:sp>
    </p:spTree>
    <p:extLst>
      <p:ext uri="{BB962C8B-B14F-4D97-AF65-F5344CB8AC3E}">
        <p14:creationId xmlns:p14="http://schemas.microsoft.com/office/powerpoint/2010/main" val="254990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15</a:t>
            </a:fld>
            <a:endParaRPr lang="en-US"/>
          </a:p>
        </p:txBody>
      </p:sp>
    </p:spTree>
    <p:extLst>
      <p:ext uri="{BB962C8B-B14F-4D97-AF65-F5344CB8AC3E}">
        <p14:creationId xmlns:p14="http://schemas.microsoft.com/office/powerpoint/2010/main" val="237407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16</a:t>
            </a:fld>
            <a:endParaRPr lang="en-US"/>
          </a:p>
        </p:txBody>
      </p:sp>
    </p:spTree>
    <p:extLst>
      <p:ext uri="{BB962C8B-B14F-4D97-AF65-F5344CB8AC3E}">
        <p14:creationId xmlns:p14="http://schemas.microsoft.com/office/powerpoint/2010/main" val="344321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17</a:t>
            </a:fld>
            <a:endParaRPr lang="en-US"/>
          </a:p>
        </p:txBody>
      </p:sp>
    </p:spTree>
    <p:extLst>
      <p:ext uri="{BB962C8B-B14F-4D97-AF65-F5344CB8AC3E}">
        <p14:creationId xmlns:p14="http://schemas.microsoft.com/office/powerpoint/2010/main" val="275655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18</a:t>
            </a:fld>
            <a:endParaRPr lang="en-US"/>
          </a:p>
        </p:txBody>
      </p:sp>
    </p:spTree>
    <p:extLst>
      <p:ext uri="{BB962C8B-B14F-4D97-AF65-F5344CB8AC3E}">
        <p14:creationId xmlns:p14="http://schemas.microsoft.com/office/powerpoint/2010/main" val="307835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19</a:t>
            </a:fld>
            <a:endParaRPr lang="en-US"/>
          </a:p>
        </p:txBody>
      </p:sp>
    </p:spTree>
    <p:extLst>
      <p:ext uri="{BB962C8B-B14F-4D97-AF65-F5344CB8AC3E}">
        <p14:creationId xmlns:p14="http://schemas.microsoft.com/office/powerpoint/2010/main" val="394062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Emily</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a:t>
            </a:fld>
            <a:endParaRPr lang="en-US"/>
          </a:p>
        </p:txBody>
      </p:sp>
    </p:spTree>
    <p:extLst>
      <p:ext uri="{BB962C8B-B14F-4D97-AF65-F5344CB8AC3E}">
        <p14:creationId xmlns:p14="http://schemas.microsoft.com/office/powerpoint/2010/main" val="2322563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20</a:t>
            </a:fld>
            <a:endParaRPr lang="en-US"/>
          </a:p>
        </p:txBody>
      </p:sp>
    </p:spTree>
    <p:extLst>
      <p:ext uri="{BB962C8B-B14F-4D97-AF65-F5344CB8AC3E}">
        <p14:creationId xmlns:p14="http://schemas.microsoft.com/office/powerpoint/2010/main" val="2368595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21</a:t>
            </a:fld>
            <a:endParaRPr lang="en-US"/>
          </a:p>
        </p:txBody>
      </p:sp>
    </p:spTree>
    <p:extLst>
      <p:ext uri="{BB962C8B-B14F-4D97-AF65-F5344CB8AC3E}">
        <p14:creationId xmlns:p14="http://schemas.microsoft.com/office/powerpoint/2010/main" val="3610686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22</a:t>
            </a:fld>
            <a:endParaRPr lang="en-US"/>
          </a:p>
        </p:txBody>
      </p:sp>
    </p:spTree>
    <p:extLst>
      <p:ext uri="{BB962C8B-B14F-4D97-AF65-F5344CB8AC3E}">
        <p14:creationId xmlns:p14="http://schemas.microsoft.com/office/powerpoint/2010/main" val="343406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23</a:t>
            </a:fld>
            <a:endParaRPr lang="en-US"/>
          </a:p>
        </p:txBody>
      </p:sp>
    </p:spTree>
    <p:extLst>
      <p:ext uri="{BB962C8B-B14F-4D97-AF65-F5344CB8AC3E}">
        <p14:creationId xmlns:p14="http://schemas.microsoft.com/office/powerpoint/2010/main" val="3232950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24</a:t>
            </a:fld>
            <a:endParaRPr lang="en-US"/>
          </a:p>
        </p:txBody>
      </p:sp>
    </p:spTree>
    <p:extLst>
      <p:ext uri="{BB962C8B-B14F-4D97-AF65-F5344CB8AC3E}">
        <p14:creationId xmlns:p14="http://schemas.microsoft.com/office/powerpoint/2010/main" val="296773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25</a:t>
            </a:fld>
            <a:endParaRPr lang="en-US"/>
          </a:p>
        </p:txBody>
      </p:sp>
    </p:spTree>
    <p:extLst>
      <p:ext uri="{BB962C8B-B14F-4D97-AF65-F5344CB8AC3E}">
        <p14:creationId xmlns:p14="http://schemas.microsoft.com/office/powerpoint/2010/main" val="2079891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After analyzing the data collected from the surveys, we wanted to help solve the problem on </a:t>
            </a:r>
            <a:r>
              <a:rPr lang="en-US" smtClean="0">
                <a:latin typeface="Calibri"/>
              </a:rPr>
              <a:t>education </a:t>
            </a:r>
            <a:r>
              <a:rPr lang="en-US">
                <a:latin typeface="Calibri"/>
              </a:rPr>
              <a:t>of </a:t>
            </a:r>
            <a:r>
              <a:rPr lang="en-US" smtClean="0">
                <a:latin typeface="Calibri"/>
              </a:rPr>
              <a:t>water </a:t>
            </a:r>
            <a:r>
              <a:rPr lang="en-US">
                <a:latin typeface="Calibri"/>
              </a:rPr>
              <a:t>safety, so we made a small handout that would be given to the hotel guests upon checking in. We though this was </a:t>
            </a:r>
            <a:r>
              <a:rPr lang="en-US" smtClean="0">
                <a:latin typeface="Calibri"/>
              </a:rPr>
              <a:t>a </a:t>
            </a:r>
            <a:r>
              <a:rPr lang="en-US">
                <a:latin typeface="Calibri"/>
              </a:rPr>
              <a:t>good idea because, not only would it </a:t>
            </a:r>
            <a:r>
              <a:rPr lang="en-US" smtClean="0">
                <a:latin typeface="Calibri"/>
              </a:rPr>
              <a:t>equip </a:t>
            </a:r>
            <a:r>
              <a:rPr lang="en-US">
                <a:latin typeface="Calibri"/>
              </a:rPr>
              <a:t>hotel guests with the knowledge of the beach conditions, but through this avenue we would be able to reach a greater audience who would actually read it. We introduced this to the hotel management because we though they would welcome the idea as they would be interested in educating </a:t>
            </a:r>
            <a:r>
              <a:rPr lang="en-US" smtClean="0">
                <a:latin typeface="Calibri"/>
              </a:rPr>
              <a:t>their </a:t>
            </a:r>
            <a:r>
              <a:rPr lang="en-US">
                <a:latin typeface="Calibri"/>
              </a:rPr>
              <a:t>guests on these conditions</a:t>
            </a:r>
            <a:r>
              <a:rPr lang="en-US" smtClean="0">
                <a:latin typeface="Calibri"/>
              </a:rPr>
              <a:t>.</a:t>
            </a: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26</a:t>
            </a:fld>
            <a:endParaRPr lang="en-US"/>
          </a:p>
        </p:txBody>
      </p:sp>
    </p:spTree>
    <p:extLst>
      <p:ext uri="{BB962C8B-B14F-4D97-AF65-F5344CB8AC3E}">
        <p14:creationId xmlns:p14="http://schemas.microsoft.com/office/powerpoint/2010/main" val="1504738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This is the hand out that we are giving to the hotel managers. As you can see, we informed what a rip current is, and proceeded to give a few tips on how one can escape these rip </a:t>
            </a:r>
            <a:r>
              <a:rPr lang="en-US" smtClean="0">
                <a:latin typeface="Calibri"/>
              </a:rPr>
              <a:t>currents. </a:t>
            </a:r>
            <a:r>
              <a:rPr lang="en-US">
                <a:latin typeface="Calibri"/>
              </a:rPr>
              <a:t>We also added the CariCOOS website URL along with a Quick Response code (QR code) that allows people to quickly load the website once they scan the code with their smartphone. We chose a QR Code because it is easier to access the website without having to manually type in the URL.</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27</a:t>
            </a:fld>
            <a:endParaRPr lang="en-US"/>
          </a:p>
        </p:txBody>
      </p:sp>
    </p:spTree>
    <p:extLst>
      <p:ext uri="{BB962C8B-B14F-4D97-AF65-F5344CB8AC3E}">
        <p14:creationId xmlns:p14="http://schemas.microsoft.com/office/powerpoint/2010/main" val="177093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This is the back of the handout. There is a picture clearly illustrating how a rip current may look like on the beach and the method required to escape one. The illustration is a simpler </a:t>
            </a:r>
            <a:r>
              <a:rPr lang="en-US" smtClean="0">
                <a:latin typeface="Calibri"/>
              </a:rPr>
              <a:t>form </a:t>
            </a:r>
            <a:r>
              <a:rPr lang="en-US">
                <a:latin typeface="Calibri"/>
              </a:rPr>
              <a:t>of education. This would catch the reader's eye </a:t>
            </a:r>
            <a:r>
              <a:rPr lang="en-US" smtClean="0">
                <a:latin typeface="Calibri"/>
              </a:rPr>
              <a:t>and </a:t>
            </a:r>
            <a:r>
              <a:rPr lang="en-US">
                <a:latin typeface="Calibri"/>
              </a:rPr>
              <a:t>educate the beachgoer more quickly than reading the information on the </a:t>
            </a:r>
            <a:r>
              <a:rPr lang="en-US" smtClean="0">
                <a:latin typeface="Calibri"/>
              </a:rPr>
              <a:t>front. </a:t>
            </a:r>
            <a:r>
              <a:rPr lang="en-US">
                <a:latin typeface="Calibri"/>
              </a:rPr>
              <a:t>This would also serve as a great way to inform the visitors even if they do not understand the language it is written in.</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28</a:t>
            </a:fld>
            <a:endParaRPr lang="en-US"/>
          </a:p>
        </p:txBody>
      </p:sp>
    </p:spTree>
    <p:extLst>
      <p:ext uri="{BB962C8B-B14F-4D97-AF65-F5344CB8AC3E}">
        <p14:creationId xmlns:p14="http://schemas.microsoft.com/office/powerpoint/2010/main" val="1347688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 Our second recommendation was to look into the chance games funds, which are the taxes collected from the Casino that goes through the depart of treasury and dispersed to the Tourism Comp. We want to research more thoroughly for possible reallocation. Right now there is approx 25 mill dollars in which its use is unknown. Once the location and use of these moneys is determined, we will bring this info to legislation and discuss reallocated funds. If this method is deemed conceivable we suggest lobbying to amend the chance game funds to the Sea Grant's lifeguard program. The only downfall towards this idea would be the long process of going through legislation and lobbying. But the more support we have, the easier the lobbying process will be.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29</a:t>
            </a:fld>
            <a:endParaRPr lang="en-US"/>
          </a:p>
        </p:txBody>
      </p:sp>
    </p:spTree>
    <p:extLst>
      <p:ext uri="{BB962C8B-B14F-4D97-AF65-F5344CB8AC3E}">
        <p14:creationId xmlns:p14="http://schemas.microsoft.com/office/powerpoint/2010/main" val="85543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 Our sponsor is Ruperto Chaparro. He recommended to our group early on with his idea to implement a hotel fee on tourists so that it would not affect the res/ or PR gov due to eco status. From  2013 to 2014 PR saw approx 4.5 mill tourists. These tourists were noted to spend about 3.4 mill in expenditures. As you can see, that is a lot of tourist that come through a year and it shows that if a small hotel fee were to be implemented, that could generate enough revenue to fund a LG program.</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3</a:t>
            </a:fld>
            <a:endParaRPr lang="en-US"/>
          </a:p>
        </p:txBody>
      </p:sp>
    </p:spTree>
    <p:extLst>
      <p:ext uri="{BB962C8B-B14F-4D97-AF65-F5344CB8AC3E}">
        <p14:creationId xmlns:p14="http://schemas.microsoft.com/office/powerpoint/2010/main" val="2618792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Em</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30</a:t>
            </a:fld>
            <a:endParaRPr lang="en-US"/>
          </a:p>
        </p:txBody>
      </p:sp>
    </p:spTree>
    <p:extLst>
      <p:ext uri="{BB962C8B-B14F-4D97-AF65-F5344CB8AC3E}">
        <p14:creationId xmlns:p14="http://schemas.microsoft.com/office/powerpoint/2010/main" val="3787443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Em</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31</a:t>
            </a:fld>
            <a:endParaRPr lang="en-US"/>
          </a:p>
        </p:txBody>
      </p:sp>
    </p:spTree>
    <p:extLst>
      <p:ext uri="{BB962C8B-B14F-4D97-AF65-F5344CB8AC3E}">
        <p14:creationId xmlns:p14="http://schemas.microsoft.com/office/powerpoint/2010/main" val="3341655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Glen - Whilst talking to Ernesto Diaz from DNER, he mentioned that it would be a good idea to incorporate an educational factor to the project. His idea </a:t>
            </a:r>
            <a:r>
              <a:rPr lang="en-US" smtClean="0">
                <a:latin typeface="Calibri"/>
              </a:rPr>
              <a:t>was </a:t>
            </a:r>
            <a:r>
              <a:rPr lang="en-US">
                <a:latin typeface="Calibri"/>
              </a:rPr>
              <a:t>to create a video that would be shown in an airplane upon arrival to Puerto Rico. This would inform </a:t>
            </a:r>
            <a:r>
              <a:rPr lang="en-US" smtClean="0">
                <a:latin typeface="Calibri"/>
              </a:rPr>
              <a:t>the </a:t>
            </a:r>
            <a:r>
              <a:rPr lang="en-US">
                <a:latin typeface="Calibri"/>
              </a:rPr>
              <a:t>passengers about all the wonderful places and beaches in Puerto Rico, but would </a:t>
            </a:r>
            <a:r>
              <a:rPr lang="en-US" smtClean="0">
                <a:latin typeface="Calibri"/>
              </a:rPr>
              <a:t>also </a:t>
            </a:r>
            <a:r>
              <a:rPr lang="en-US">
                <a:latin typeface="Calibri"/>
              </a:rPr>
              <a:t>educating them on the dangers, cautioning them to be careful and smart when visiting these </a:t>
            </a:r>
            <a:r>
              <a:rPr lang="en-US" smtClean="0">
                <a:latin typeface="Calibri"/>
              </a:rPr>
              <a:t>places. </a:t>
            </a:r>
            <a:r>
              <a:rPr lang="en-US">
                <a:latin typeface="Calibri"/>
              </a:rPr>
              <a:t>Unfortunately we met </a:t>
            </a:r>
            <a:r>
              <a:rPr lang="en-US" smtClean="0">
                <a:latin typeface="Calibri"/>
              </a:rPr>
              <a:t>with </a:t>
            </a:r>
            <a:r>
              <a:rPr lang="en-US">
                <a:latin typeface="Calibri"/>
              </a:rPr>
              <a:t>Diaz a bit late and were not able to look into this aspect within the timeline of our project . So we would like to present this as a future project, maybe </a:t>
            </a:r>
            <a:r>
              <a:rPr lang="en-US" smtClean="0">
                <a:latin typeface="Calibri"/>
              </a:rPr>
              <a:t>next </a:t>
            </a:r>
            <a:r>
              <a:rPr lang="en-US">
                <a:latin typeface="Calibri"/>
              </a:rPr>
              <a:t>year WPI and DNER would be able to partner up for an IQP project that would cover this educational aspect.</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32</a:t>
            </a:fld>
            <a:endParaRPr lang="en-US"/>
          </a:p>
        </p:txBody>
      </p:sp>
    </p:spTree>
    <p:extLst>
      <p:ext uri="{BB962C8B-B14F-4D97-AF65-F5344CB8AC3E}">
        <p14:creationId xmlns:p14="http://schemas.microsoft.com/office/powerpoint/2010/main" val="1183452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33</a:t>
            </a:fld>
            <a:endParaRPr lang="en-US"/>
          </a:p>
        </p:txBody>
      </p:sp>
    </p:spTree>
    <p:extLst>
      <p:ext uri="{BB962C8B-B14F-4D97-AF65-F5344CB8AC3E}">
        <p14:creationId xmlns:p14="http://schemas.microsoft.com/office/powerpoint/2010/main" val="11047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Objective 1: Bri- Our first objective was to determine whether the support of the govt, comp, and the community of PR would help to advance this program</a:t>
            </a:r>
            <a:br>
              <a:rPr lang="en-US">
                <a:latin typeface="Calibri"/>
              </a:rPr>
            </a:br>
            <a:endParaRPr lang="en-US">
              <a:latin typeface="Calibri"/>
            </a:endParaRPr>
          </a:p>
          <a:p>
            <a:r>
              <a:rPr lang="en-US">
                <a:latin typeface="Calibri"/>
              </a:rPr>
              <a:t>Objective 2: Em</a:t>
            </a:r>
          </a:p>
          <a:p>
            <a:r>
              <a:rPr lang="en-US">
                <a:latin typeface="Calibri"/>
              </a:rPr>
              <a:t>Objective 3: Glen - </a:t>
            </a:r>
            <a:r>
              <a:rPr lang="en-US">
                <a:latin typeface="Times New Roman"/>
              </a:rPr>
              <a:t>Assess the public's knowledge on water conditions, such as rip currents, high surf, and their overall swimming capability</a:t>
            </a:r>
          </a:p>
          <a:p>
            <a:r>
              <a:rPr lang="en-US">
                <a:latin typeface="Calibri"/>
              </a:rPr>
              <a:t>Objective 4: 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4</a:t>
            </a:fld>
            <a:endParaRPr lang="en-US"/>
          </a:p>
        </p:txBody>
      </p:sp>
    </p:spTree>
    <p:extLst>
      <p:ext uri="{BB962C8B-B14F-4D97-AF65-F5344CB8AC3E}">
        <p14:creationId xmlns:p14="http://schemas.microsoft.com/office/powerpoint/2010/main" val="139124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Erica</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5</a:t>
            </a:fld>
            <a:endParaRPr lang="en-US"/>
          </a:p>
        </p:txBody>
      </p:sp>
    </p:spTree>
    <p:extLst>
      <p:ext uri="{BB962C8B-B14F-4D97-AF65-F5344CB8AC3E}">
        <p14:creationId xmlns:p14="http://schemas.microsoft.com/office/powerpoint/2010/main" val="175605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6</a:t>
            </a:fld>
            <a:endParaRPr lang="en-US"/>
          </a:p>
        </p:txBody>
      </p:sp>
    </p:spTree>
    <p:extLst>
      <p:ext uri="{BB962C8B-B14F-4D97-AF65-F5344CB8AC3E}">
        <p14:creationId xmlns:p14="http://schemas.microsoft.com/office/powerpoint/2010/main" val="364784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 We kicked off our project by surveying beachgoers about a lifeguard program and lifeguards in general. We went to Escambron, Condado, Ocean Park, and Isla Verde. As you can see on the left graph, beachgoers felt that lifeguards are extremely important. We then asked them how they felt about the amount</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7</a:t>
            </a:fld>
            <a:endParaRPr lang="en-US"/>
          </a:p>
        </p:txBody>
      </p:sp>
    </p:spTree>
    <p:extLst>
      <p:ext uri="{BB962C8B-B14F-4D97-AF65-F5344CB8AC3E}">
        <p14:creationId xmlns:p14="http://schemas.microsoft.com/office/powerpoint/2010/main" val="396346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Bri: Another topic we explored was resident vs. non resident responses. The graph above clearly displays that the residents are in agreement with the tourists and feel that there should be lifeguards at these beaches. The support of both tourists and residents allows us to further our production.</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8</a:t>
            </a:fld>
            <a:endParaRPr lang="en-US"/>
          </a:p>
        </p:txBody>
      </p:sp>
    </p:spTree>
    <p:extLst>
      <p:ext uri="{BB962C8B-B14F-4D97-AF65-F5344CB8AC3E}">
        <p14:creationId xmlns:p14="http://schemas.microsoft.com/office/powerpoint/2010/main" val="368023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 Bri: We presented our project to the companies listed on the screen. Most were able to guide us to where we could take our project as well as get us in contact with other beneficial contacts. The Department of Natural and Environmental Resources showed immediate interest and support, and wanted to see our program succeed. The Tourism Company offered their resources to help our efforts. The International Hospitality agreed to work alongside our group with our growing ideas. Orlando Gonzalez from the City Emergency Management Office presented our group with information on budgeting and zone planning that we have passed along to our sponsor for the continuation of this project. They have also offered to get us in contact with city officials. The PRHTA holds the collective say for hotels and they were also interested in the success of our project. Roberto Varela from PRHTA has been in contact with our sponsor for a long time in relation towards this project. Overall we have identified that having all these organizations in agreeance would allow us to recommend plausible and successful solutions.</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67E2728-6422-489E-BE8F-50003E31751B}" type="slidenum">
              <a:rPr lang="en-US"/>
              <a:t>9</a:t>
            </a:fld>
            <a:endParaRPr lang="en-US"/>
          </a:p>
        </p:txBody>
      </p:sp>
    </p:spTree>
    <p:extLst>
      <p:ext uri="{BB962C8B-B14F-4D97-AF65-F5344CB8AC3E}">
        <p14:creationId xmlns:p14="http://schemas.microsoft.com/office/powerpoint/2010/main" val="112514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549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6297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467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5549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4595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F1FA7AC5-6045-4418-8E60-F48788734473}" type="datetimeFigureOut">
              <a:rPr lang="en-US" smtClean="0"/>
              <a:t>12/16/2015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3533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F1FA7AC5-6045-4418-8E60-F48788734473}" type="datetimeFigureOut">
              <a:rPr lang="en-US" smtClean="0"/>
              <a:t>12/16/2015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73047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F1FA7AC5-6045-4418-8E60-F48788734473}" type="datetimeFigureOut">
              <a:rPr lang="en-US" smtClean="0"/>
              <a:t>12/16/2015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1539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FA7AC5-6045-4418-8E60-F48788734473}"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4546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Date Placeholder 7"/>
          <p:cNvSpPr>
            <a:spLocks noGrp="1"/>
          </p:cNvSpPr>
          <p:nvPr>
            <p:ph type="dt" sz="half" idx="10"/>
          </p:nvPr>
        </p:nvSpPr>
        <p:spPr/>
        <p:txBody>
          <a:bodyPr/>
          <a:lstStyle/>
          <a:p>
            <a:fld id="{F1FA7AC5-6045-4418-8E60-F48788734473}" type="datetimeFigureOut">
              <a:rPr lang="en-US" smtClean="0"/>
              <a:t>12/16/2015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4684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Date Placeholder 7"/>
          <p:cNvSpPr>
            <a:spLocks noGrp="1"/>
          </p:cNvSpPr>
          <p:nvPr>
            <p:ph type="dt" sz="half" idx="10"/>
          </p:nvPr>
        </p:nvSpPr>
        <p:spPr/>
        <p:txBody>
          <a:bodyPr/>
          <a:lstStyle/>
          <a:p>
            <a:fld id="{F1FA7AC5-6045-4418-8E60-F48788734473}" type="datetimeFigureOut">
              <a:rPr lang="en-US" smtClean="0"/>
              <a:t>12/16/2015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982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1FA7AC5-6045-4418-8E60-F48788734473}" type="datetimeFigureOut">
              <a:rPr lang="en-US" smtClean="0"/>
              <a:t>12/16/2015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83807640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Yf771PqSlA&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300" y="1051440"/>
            <a:ext cx="7407875" cy="3501510"/>
          </a:xfrm>
        </p:spPr>
        <p:txBody>
          <a:bodyPr/>
          <a:lstStyle/>
          <a:p>
            <a:r>
              <a:rPr lang="en-US" dirty="0"/>
              <a:t>Strategies for the Implementation of a Lifeguard Program</a:t>
            </a:r>
          </a:p>
        </p:txBody>
      </p:sp>
      <p:sp>
        <p:nvSpPr>
          <p:cNvPr id="3" name="Subtitle 2"/>
          <p:cNvSpPr>
            <a:spLocks noGrp="1"/>
          </p:cNvSpPr>
          <p:nvPr>
            <p:ph type="subTitle" idx="1"/>
          </p:nvPr>
        </p:nvSpPr>
        <p:spPr/>
        <p:txBody>
          <a:bodyPr/>
          <a:lstStyle/>
          <a:p>
            <a:r>
              <a:rPr lang="en-US" dirty="0"/>
              <a:t>Erica Bowden, Emily Ferreira, Brianna Parent, Glen </a:t>
            </a:r>
            <a:r>
              <a:rPr lang="en-US" dirty="0" err="1"/>
              <a:t>Mould</a:t>
            </a:r>
            <a:endParaRPr lang="en-US" dirty="0"/>
          </a:p>
        </p:txBody>
      </p:sp>
      <p:pic>
        <p:nvPicPr>
          <p:cNvPr id="4" name="Picture 3"/>
          <p:cNvPicPr>
            <a:picLocks noChangeAspect="1"/>
          </p:cNvPicPr>
          <p:nvPr/>
        </p:nvPicPr>
        <p:blipFill>
          <a:blip r:embed="rId3"/>
          <a:stretch>
            <a:fillRect/>
          </a:stretch>
        </p:blipFill>
        <p:spPr>
          <a:xfrm>
            <a:off x="9827012" y="1212808"/>
            <a:ext cx="1917614" cy="1344569"/>
          </a:xfrm>
          <a:prstGeom prst="rect">
            <a:avLst/>
          </a:prstGeom>
        </p:spPr>
      </p:pic>
      <p:pic>
        <p:nvPicPr>
          <p:cNvPr id="5" name="Picture 4"/>
          <p:cNvPicPr>
            <a:picLocks noChangeAspect="1"/>
          </p:cNvPicPr>
          <p:nvPr/>
        </p:nvPicPr>
        <p:blipFill>
          <a:blip r:embed="rId4"/>
          <a:stretch>
            <a:fillRect/>
          </a:stretch>
        </p:blipFill>
        <p:spPr>
          <a:xfrm>
            <a:off x="10078616" y="4369539"/>
            <a:ext cx="1419054" cy="1401024"/>
          </a:xfrm>
          <a:prstGeom prst="rect">
            <a:avLst/>
          </a:prstGeom>
        </p:spPr>
      </p:pic>
    </p:spTree>
    <p:extLst>
      <p:ext uri="{BB962C8B-B14F-4D97-AF65-F5344CB8AC3E}">
        <p14:creationId xmlns:p14="http://schemas.microsoft.com/office/powerpoint/2010/main" val="415708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 </a:t>
            </a:r>
            <a:r>
              <a:rPr lang="en-US" sz="4400" dirty="0" smtClean="0"/>
              <a:t>2 Conclusion</a:t>
            </a:r>
            <a:endParaRPr lang="en-US" sz="4400" dirty="0"/>
          </a:p>
        </p:txBody>
      </p:sp>
      <p:sp>
        <p:nvSpPr>
          <p:cNvPr id="4" name="TextBox 3"/>
          <p:cNvSpPr txBox="1"/>
          <p:nvPr/>
        </p:nvSpPr>
        <p:spPr>
          <a:xfrm>
            <a:off x="407995" y="2860837"/>
            <a:ext cx="11487882" cy="1323439"/>
          </a:xfrm>
          <a:prstGeom prst="rect">
            <a:avLst/>
          </a:prstGeom>
        </p:spPr>
        <p:txBody>
          <a:bodyPr rtlCol="0" anchor="t">
            <a:spAutoFit/>
          </a:bodyPr>
          <a:lstStyle/>
          <a:p>
            <a:pPr algn="ctr"/>
            <a:r>
              <a:rPr lang="en-US" sz="8000" dirty="0">
                <a:solidFill>
                  <a:srgbClr val="000000"/>
                </a:solidFill>
                <a:latin typeface="Corbel"/>
              </a:rPr>
              <a:t>Lifeguards deserve respect</a:t>
            </a:r>
          </a:p>
        </p:txBody>
      </p:sp>
    </p:spTree>
    <p:extLst>
      <p:ext uri="{BB962C8B-B14F-4D97-AF65-F5344CB8AC3E}">
        <p14:creationId xmlns:p14="http://schemas.microsoft.com/office/powerpoint/2010/main" val="381238425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14" y="942997"/>
            <a:ext cx="2947482" cy="4601183"/>
          </a:xfrm>
        </p:spPr>
        <p:txBody>
          <a:bodyPr/>
          <a:lstStyle/>
          <a:p>
            <a:r>
              <a:rPr lang="en-US" dirty="0"/>
              <a:t>Neglected </a:t>
            </a:r>
            <a:r>
              <a:rPr lang="en-US" dirty="0">
                <a:latin typeface="Corbel"/>
              </a:rPr>
              <a:t>beaches lead to lack of respect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2578168"/>
              </p:ext>
            </p:extLst>
          </p:nvPr>
        </p:nvGraphicFramePr>
        <p:xfrm>
          <a:off x="3529443" y="385119"/>
          <a:ext cx="8179099" cy="62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2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dgm id="{6DAB7EE0-0E83-41F6-A644-A48BA9967067}"/>
                                            </p:graphicEl>
                                          </p:spTgt>
                                        </p:tgtEl>
                                        <p:attrNameLst>
                                          <p:attrName>style.visibility</p:attrName>
                                        </p:attrNameLst>
                                      </p:cBhvr>
                                      <p:to>
                                        <p:strVal val="visible"/>
                                      </p:to>
                                    </p:set>
                                    <p:animEffect transition="in" filter="wipe(down)">
                                      <p:cBhvr>
                                        <p:cTn id="7" dur="500"/>
                                        <p:tgtEl>
                                          <p:spTgt spid="4">
                                            <p:graphicEl>
                                              <a:dgm id="{6DAB7EE0-0E83-41F6-A644-A48BA9967067}"/>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12AC5C3A-BC6C-4CCA-8679-F86FC29FE733}"/>
                                            </p:graphicEl>
                                          </p:spTgt>
                                        </p:tgtEl>
                                        <p:attrNameLst>
                                          <p:attrName>style.visibility</p:attrName>
                                        </p:attrNameLst>
                                      </p:cBhvr>
                                      <p:to>
                                        <p:strVal val="visible"/>
                                      </p:to>
                                    </p:set>
                                    <p:animEffect transition="in" filter="wipe(down)">
                                      <p:cBhvr>
                                        <p:cTn id="10" dur="500"/>
                                        <p:tgtEl>
                                          <p:spTgt spid="4">
                                            <p:graphicEl>
                                              <a:dgm id="{12AC5C3A-BC6C-4CCA-8679-F86FC29FE733}"/>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A396B8B0-20E2-4CC8-8C6B-E78C78ACAA0E}"/>
                                            </p:graphicEl>
                                          </p:spTgt>
                                        </p:tgtEl>
                                        <p:attrNameLst>
                                          <p:attrName>style.visibility</p:attrName>
                                        </p:attrNameLst>
                                      </p:cBhvr>
                                      <p:to>
                                        <p:strVal val="visible"/>
                                      </p:to>
                                    </p:set>
                                    <p:animEffect transition="in" filter="wipe(down)">
                                      <p:cBhvr>
                                        <p:cTn id="13" dur="500"/>
                                        <p:tgtEl>
                                          <p:spTgt spid="4">
                                            <p:graphicEl>
                                              <a:dgm id="{A396B8B0-20E2-4CC8-8C6B-E78C78ACAA0E}"/>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20297A3C-4683-45F4-BBF6-29AC15E6BDCF}"/>
                                            </p:graphicEl>
                                          </p:spTgt>
                                        </p:tgtEl>
                                        <p:attrNameLst>
                                          <p:attrName>style.visibility</p:attrName>
                                        </p:attrNameLst>
                                      </p:cBhvr>
                                      <p:to>
                                        <p:strVal val="visible"/>
                                      </p:to>
                                    </p:set>
                                    <p:animEffect transition="in" filter="wipe(down)">
                                      <p:cBhvr>
                                        <p:cTn id="16" dur="500"/>
                                        <p:tgtEl>
                                          <p:spTgt spid="4">
                                            <p:graphicEl>
                                              <a:dgm id="{20297A3C-4683-45F4-BBF6-29AC15E6BDCF}"/>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E85EF7A3-F5DC-43BC-B81E-B9CCF7702D87}"/>
                                            </p:graphicEl>
                                          </p:spTgt>
                                        </p:tgtEl>
                                        <p:attrNameLst>
                                          <p:attrName>style.visibility</p:attrName>
                                        </p:attrNameLst>
                                      </p:cBhvr>
                                      <p:to>
                                        <p:strVal val="visible"/>
                                      </p:to>
                                    </p:set>
                                    <p:animEffect transition="in" filter="wipe(down)">
                                      <p:cBhvr>
                                        <p:cTn id="19" dur="500"/>
                                        <p:tgtEl>
                                          <p:spTgt spid="4">
                                            <p:graphicEl>
                                              <a:dgm id="{E85EF7A3-F5DC-43BC-B81E-B9CCF7702D87}"/>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37919A53-9FFE-464B-A5C2-C66A752EFE35}"/>
                                            </p:graphicEl>
                                          </p:spTgt>
                                        </p:tgtEl>
                                        <p:attrNameLst>
                                          <p:attrName>style.visibility</p:attrName>
                                        </p:attrNameLst>
                                      </p:cBhvr>
                                      <p:to>
                                        <p:strVal val="visible"/>
                                      </p:to>
                                    </p:set>
                                    <p:animEffect transition="in" filter="wipe(down)">
                                      <p:cBhvr>
                                        <p:cTn id="22" dur="500"/>
                                        <p:tgtEl>
                                          <p:spTgt spid="4">
                                            <p:graphicEl>
                                              <a:dgm id="{37919A53-9FFE-464B-A5C2-C66A752EFE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 </a:t>
            </a:r>
            <a:r>
              <a:rPr lang="en-US" sz="4400" dirty="0" smtClean="0"/>
              <a:t>3 Conclusion</a:t>
            </a:r>
            <a:endParaRPr lang="en-US" sz="4400" dirty="0"/>
          </a:p>
        </p:txBody>
      </p:sp>
      <p:sp>
        <p:nvSpPr>
          <p:cNvPr id="4" name="TextBox 3"/>
          <p:cNvSpPr txBox="1"/>
          <p:nvPr/>
        </p:nvSpPr>
        <p:spPr>
          <a:xfrm>
            <a:off x="423446" y="2304783"/>
            <a:ext cx="11487882" cy="3785652"/>
          </a:xfrm>
          <a:prstGeom prst="rect">
            <a:avLst/>
          </a:prstGeom>
        </p:spPr>
        <p:txBody>
          <a:bodyPr rtlCol="0">
            <a:spAutoFit/>
          </a:bodyPr>
          <a:lstStyle/>
          <a:p>
            <a:pPr algn="ctr"/>
            <a:r>
              <a:rPr lang="en-US" sz="8000" dirty="0">
                <a:solidFill>
                  <a:srgbClr val="000000"/>
                </a:solidFill>
                <a:latin typeface="Corbel"/>
              </a:rPr>
              <a:t>Beachgoers are uneducated on water safety</a:t>
            </a:r>
          </a:p>
        </p:txBody>
      </p:sp>
    </p:spTree>
    <p:extLst>
      <p:ext uri="{BB962C8B-B14F-4D97-AF65-F5344CB8AC3E}">
        <p14:creationId xmlns:p14="http://schemas.microsoft.com/office/powerpoint/2010/main" val="413794363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icture Placeholder 13"/>
          <p:cNvGraphicFramePr>
            <a:graphicFrameLocks noGrp="1"/>
          </p:cNvGraphicFramePr>
          <p:nvPr>
            <p:ph sz="half" idx="4294967295"/>
            <p:extLst>
              <p:ext uri="{D42A27DB-BD31-4B8C-83A1-F6EECF244321}">
                <p14:modId xmlns:p14="http://schemas.microsoft.com/office/powerpoint/2010/main" val="3082278908"/>
              </p:ext>
            </p:extLst>
          </p:nvPr>
        </p:nvGraphicFramePr>
        <p:xfrm>
          <a:off x="7254875" y="385763"/>
          <a:ext cx="4349949" cy="5989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icture Placeholder 12">
            <a:extLst>
              <a:ext uri="{FF2B5EF4-FFF2-40B4-BE49-F238E27FC236}">
                <a16:creationId xmlns="" xmlns:a16="http://schemas.microsoft.com/office/drawing/2014/main" id="{9769BADB-6105-42F1-9F12-0BA40EE333C6}"/>
              </a:ext>
            </a:extLst>
          </p:cNvPr>
          <p:cNvGraphicFramePr>
            <a:graphicFrameLocks/>
          </p:cNvGraphicFramePr>
          <p:nvPr>
            <p:extLst>
              <p:ext uri="{D42A27DB-BD31-4B8C-83A1-F6EECF244321}">
                <p14:modId xmlns:p14="http://schemas.microsoft.com/office/powerpoint/2010/main" val="181943911"/>
              </p:ext>
            </p:extLst>
          </p:nvPr>
        </p:nvGraphicFramePr>
        <p:xfrm>
          <a:off x="439738" y="3457575"/>
          <a:ext cx="7246297" cy="2982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15"/>
          <p:cNvGraphicFramePr>
            <a:graphicFrameLocks/>
          </p:cNvGraphicFramePr>
          <p:nvPr>
            <p:extLst>
              <p:ext uri="{D42A27DB-BD31-4B8C-83A1-F6EECF244321}">
                <p14:modId xmlns:p14="http://schemas.microsoft.com/office/powerpoint/2010/main" val="3208465095"/>
              </p:ext>
            </p:extLst>
          </p:nvPr>
        </p:nvGraphicFramePr>
        <p:xfrm>
          <a:off x="471488" y="325438"/>
          <a:ext cx="6590343" cy="2939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5859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7F4039CF-18CF-4565-BB7F-B36D74669DC1}"/>
              </a:ext>
            </a:extLst>
          </p:cNvPr>
          <p:cNvGraphicFramePr>
            <a:graphicFrameLocks noGrp="1"/>
          </p:cNvGraphicFramePr>
          <p:nvPr>
            <p:ph sz="half" idx="4294967295"/>
            <p:extLst>
              <p:ext uri="{D42A27DB-BD31-4B8C-83A1-F6EECF244321}">
                <p14:modId xmlns:p14="http://schemas.microsoft.com/office/powerpoint/2010/main" val="508192588"/>
              </p:ext>
            </p:extLst>
          </p:nvPr>
        </p:nvGraphicFramePr>
        <p:xfrm>
          <a:off x="1138570" y="223709"/>
          <a:ext cx="4748836" cy="6205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 xmlns:a16="http://schemas.microsoft.com/office/drawing/2014/main" id="{98AC22FC-4755-49AA-A90E-2D6CF2641FFF}"/>
              </a:ext>
            </a:extLst>
          </p:cNvPr>
          <p:cNvGraphicFramePr>
            <a:graphicFrameLocks noGrp="1"/>
          </p:cNvGraphicFramePr>
          <p:nvPr>
            <p:ph sz="half" idx="4294967295"/>
            <p:extLst>
              <p:ext uri="{D42A27DB-BD31-4B8C-83A1-F6EECF244321}">
                <p14:modId xmlns:p14="http://schemas.microsoft.com/office/powerpoint/2010/main" val="2945151012"/>
              </p:ext>
            </p:extLst>
          </p:nvPr>
        </p:nvGraphicFramePr>
        <p:xfrm>
          <a:off x="6480391" y="254000"/>
          <a:ext cx="4492517" cy="6200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0061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 </a:t>
            </a:r>
            <a:r>
              <a:rPr lang="en-US" sz="4400" dirty="0" smtClean="0"/>
              <a:t>4 Conclusion</a:t>
            </a:r>
            <a:endParaRPr lang="en-US" sz="4400" dirty="0"/>
          </a:p>
        </p:txBody>
      </p:sp>
      <p:sp>
        <p:nvSpPr>
          <p:cNvPr id="5" name="TextBox 4"/>
          <p:cNvSpPr txBox="1"/>
          <p:nvPr/>
        </p:nvSpPr>
        <p:spPr>
          <a:xfrm>
            <a:off x="354526" y="2000108"/>
            <a:ext cx="11487882" cy="3785652"/>
          </a:xfrm>
          <a:prstGeom prst="rect">
            <a:avLst/>
          </a:prstGeom>
        </p:spPr>
        <p:txBody>
          <a:bodyPr rtlCol="0">
            <a:spAutoFit/>
          </a:bodyPr>
          <a:lstStyle/>
          <a:p>
            <a:pPr algn="ctr"/>
            <a:r>
              <a:rPr lang="en-US" sz="8000" dirty="0">
                <a:solidFill>
                  <a:srgbClr val="000000"/>
                </a:solidFill>
                <a:latin typeface="Corbel"/>
              </a:rPr>
              <a:t>Beachgoers favor a hotel fee, but may not be currently plausible</a:t>
            </a:r>
          </a:p>
        </p:txBody>
      </p:sp>
    </p:spTree>
    <p:extLst>
      <p:ext uri="{BB962C8B-B14F-4D97-AF65-F5344CB8AC3E}">
        <p14:creationId xmlns:p14="http://schemas.microsoft.com/office/powerpoint/2010/main" val="246588596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1AEBAD3E-2681-4E4C-8A4A-1B1E26876D6E}"/>
              </a:ext>
            </a:extLst>
          </p:cNvPr>
          <p:cNvGraphicFramePr>
            <a:graphicFrameLocks noGrp="1"/>
          </p:cNvGraphicFramePr>
          <p:nvPr>
            <p:ph sz="half" idx="4294967295"/>
            <p:extLst>
              <p:ext uri="{D42A27DB-BD31-4B8C-83A1-F6EECF244321}">
                <p14:modId xmlns:p14="http://schemas.microsoft.com/office/powerpoint/2010/main" val="3437183565"/>
              </p:ext>
            </p:extLst>
          </p:nvPr>
        </p:nvGraphicFramePr>
        <p:xfrm>
          <a:off x="1194664" y="290513"/>
          <a:ext cx="4710528" cy="6248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 xmlns:a16="http://schemas.microsoft.com/office/drawing/2014/main" id="{4497B724-DEB9-44CD-8AE2-A389B97AE1C8}"/>
              </a:ext>
            </a:extLst>
          </p:cNvPr>
          <p:cNvGraphicFramePr>
            <a:graphicFrameLocks noGrp="1"/>
          </p:cNvGraphicFramePr>
          <p:nvPr>
            <p:ph sz="half" idx="4294967295"/>
            <p:extLst>
              <p:ext uri="{D42A27DB-BD31-4B8C-83A1-F6EECF244321}">
                <p14:modId xmlns:p14="http://schemas.microsoft.com/office/powerpoint/2010/main" val="3850310476"/>
              </p:ext>
            </p:extLst>
          </p:nvPr>
        </p:nvGraphicFramePr>
        <p:xfrm>
          <a:off x="6458166" y="290513"/>
          <a:ext cx="4649323" cy="6217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3151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9A19D703-16F5-4D91-99B0-0DC8F3A26758}"/>
              </a:ext>
            </a:extLst>
          </p:cNvPr>
          <p:cNvGraphicFramePr>
            <a:graphicFrameLocks noGrp="1"/>
          </p:cNvGraphicFramePr>
          <p:nvPr>
            <p:ph idx="4294967295"/>
            <p:extLst>
              <p:ext uri="{D42A27DB-BD31-4B8C-83A1-F6EECF244321}">
                <p14:modId xmlns:p14="http://schemas.microsoft.com/office/powerpoint/2010/main" val="3978539454"/>
              </p:ext>
            </p:extLst>
          </p:nvPr>
        </p:nvGraphicFramePr>
        <p:xfrm>
          <a:off x="-25400" y="0"/>
          <a:ext cx="12284253" cy="6919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6671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icture Placeholder 6"/>
          <p:cNvGraphicFramePr>
            <a:graphicFrameLocks/>
          </p:cNvGraphicFramePr>
          <p:nvPr>
            <p:extLst>
              <p:ext uri="{D42A27DB-BD31-4B8C-83A1-F6EECF244321}">
                <p14:modId xmlns:p14="http://schemas.microsoft.com/office/powerpoint/2010/main" val="3530235093"/>
              </p:ext>
            </p:extLst>
          </p:nvPr>
        </p:nvGraphicFramePr>
        <p:xfrm>
          <a:off x="-700268" y="1215342"/>
          <a:ext cx="12188142" cy="343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432750" y="4916334"/>
            <a:ext cx="2114892" cy="111407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mtClean="0">
                <a:solidFill>
                  <a:schemeClr val="tx1"/>
                </a:solidFill>
              </a:rPr>
              <a:t>Mean: $3.73</a:t>
            </a:r>
            <a:br>
              <a:rPr lang="en-US" smtClean="0">
                <a:solidFill>
                  <a:schemeClr val="tx1"/>
                </a:solidFill>
              </a:rPr>
            </a:br>
            <a:r>
              <a:rPr lang="en-US" smtClean="0">
                <a:solidFill>
                  <a:schemeClr val="tx1"/>
                </a:solidFill>
              </a:rPr>
              <a:t>Mode: $5</a:t>
            </a:r>
            <a:br>
              <a:rPr lang="en-US" smtClean="0">
                <a:solidFill>
                  <a:schemeClr val="tx1"/>
                </a:solidFill>
              </a:rPr>
            </a:br>
            <a:r>
              <a:rPr lang="en-US" smtClean="0">
                <a:solidFill>
                  <a:schemeClr val="tx1"/>
                </a:solidFill>
              </a:rPr>
              <a:t>Median: $5</a:t>
            </a:r>
            <a:endParaRPr lang="en-US" dirty="0">
              <a:solidFill>
                <a:schemeClr val="tx1"/>
              </a:solidFill>
            </a:endParaRPr>
          </a:p>
        </p:txBody>
      </p:sp>
    </p:spTree>
    <p:extLst>
      <p:ext uri="{BB962C8B-B14F-4D97-AF65-F5344CB8AC3E}">
        <p14:creationId xmlns:p14="http://schemas.microsoft.com/office/powerpoint/2010/main" val="3602053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25428" y="182827"/>
            <a:ext cx="2545575" cy="2408982"/>
          </a:xfrm>
          <a:prstGeom prst="ellipse">
            <a:avLst/>
          </a:prstGeom>
          <a:solidFill>
            <a:srgbClr val="3399FF">
              <a:alpha val="8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2717800"/>
            <a:ext cx="3307045" cy="369332"/>
          </a:xfrm>
          <a:prstGeom prst="rect">
            <a:avLst/>
          </a:prstGeom>
        </p:spPr>
        <p:txBody>
          <a:bodyPr rtlCol="0">
            <a:spAutoFit/>
          </a:bodyPr>
          <a:lstStyle/>
          <a:p>
            <a:pPr algn="ctr"/>
            <a:endParaRPr lang="en-US" dirty="0"/>
          </a:p>
        </p:txBody>
      </p:sp>
      <p:sp>
        <p:nvSpPr>
          <p:cNvPr id="5" name="Content Placeholder 2"/>
          <p:cNvSpPr txBox="1">
            <a:spLocks/>
          </p:cNvSpPr>
          <p:nvPr/>
        </p:nvSpPr>
        <p:spPr>
          <a:xfrm>
            <a:off x="4451230" y="2329611"/>
            <a:ext cx="3858017" cy="149499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3600" dirty="0"/>
              <a:t>Any fee on tourists is impossible</a:t>
            </a:r>
          </a:p>
        </p:txBody>
      </p:sp>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1246576988"/>
              </p:ext>
            </p:extLst>
          </p:nvPr>
        </p:nvGraphicFramePr>
        <p:xfrm>
          <a:off x="63437" y="0"/>
          <a:ext cx="121285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630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Our Video</a:t>
            </a:r>
          </a:p>
        </p:txBody>
      </p:sp>
      <p:sp>
        <p:nvSpPr>
          <p:cNvPr id="4" name="Text Placeholder 3"/>
          <p:cNvSpPr>
            <a:spLocks noGrp="1"/>
          </p:cNvSpPr>
          <p:nvPr>
            <p:ph type="body" sz="half" idx="2"/>
          </p:nvPr>
        </p:nvSpPr>
        <p:spPr/>
        <p:txBody>
          <a:bodyPr/>
          <a:lstStyle/>
          <a:p>
            <a:r>
              <a:rPr lang="en-US" sz="2400" dirty="0"/>
              <a:t>Please Enjoy!</a:t>
            </a:r>
          </a:p>
        </p:txBody>
      </p:sp>
      <p:sp>
        <p:nvSpPr>
          <p:cNvPr id="5" name="TextBox 4"/>
          <p:cNvSpPr txBox="1"/>
          <p:nvPr/>
        </p:nvSpPr>
        <p:spPr>
          <a:xfrm>
            <a:off x="249511" y="3336426"/>
            <a:ext cx="10965989" cy="330528"/>
          </a:xfrm>
          <a:prstGeom prst="rect">
            <a:avLst/>
          </a:prstGeom>
        </p:spPr>
        <p:txBody>
          <a:bodyPr rtlCol="0">
            <a:spAutoFit/>
          </a:bodyPr>
          <a:lstStyle/>
          <a:p>
            <a:endParaRPr lang="en-US"/>
          </a:p>
        </p:txBody>
      </p:sp>
      <p:sp>
        <p:nvSpPr>
          <p:cNvPr id="7" name="Content Placeholder 2"/>
          <p:cNvSpPr txBox="1">
            <a:spLocks/>
          </p:cNvSpPr>
          <p:nvPr/>
        </p:nvSpPr>
        <p:spPr>
          <a:xfrm>
            <a:off x="3839802" y="2478270"/>
            <a:ext cx="7655124" cy="1042170"/>
          </a:xfrm>
          <a:prstGeom prst="rect">
            <a:avLst/>
          </a:prstGeom>
          <a:solidFill>
            <a:schemeClr val="bg1">
              <a:lumMod val="75000"/>
            </a:schemeClr>
          </a:solidFill>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32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8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sz="2800" dirty="0">
                <a:hlinkClick r:id="rId3"/>
              </a:rPr>
              <a:t>https://</a:t>
            </a:r>
            <a:r>
              <a:rPr lang="en-US" sz="2800" dirty="0" smtClean="0">
                <a:hlinkClick r:id="rId3"/>
              </a:rPr>
              <a:t>www.youtube.com/watch?v=BYf771PqSlA&amp;feature=youtu.be</a:t>
            </a:r>
            <a:endParaRPr lang="en-US" sz="2800" dirty="0" smtClean="0"/>
          </a:p>
          <a:p>
            <a:endParaRPr lang="en-US" dirty="0"/>
          </a:p>
        </p:txBody>
      </p:sp>
    </p:spTree>
    <p:extLst>
      <p:ext uri="{BB962C8B-B14F-4D97-AF65-F5344CB8AC3E}">
        <p14:creationId xmlns:p14="http://schemas.microsoft.com/office/powerpoint/2010/main" val="62863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48577" y="4218534"/>
            <a:ext cx="2545575" cy="2408982"/>
          </a:xfrm>
          <a:prstGeom prst="ellipse">
            <a:avLst/>
          </a:prstGeom>
          <a:solidFill>
            <a:schemeClr val="bg2">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2717800"/>
            <a:ext cx="3307045" cy="369332"/>
          </a:xfrm>
          <a:prstGeom prst="rect">
            <a:avLst/>
          </a:prstGeom>
        </p:spPr>
        <p:txBody>
          <a:bodyPr rtlCol="0">
            <a:spAutoFit/>
          </a:bodyPr>
          <a:lstStyle/>
          <a:p>
            <a:pPr algn="ctr"/>
            <a:endParaRPr lang="en-US" dirty="0"/>
          </a:p>
        </p:txBody>
      </p:sp>
      <p:sp>
        <p:nvSpPr>
          <p:cNvPr id="7" name="Oval 6"/>
          <p:cNvSpPr/>
          <p:nvPr/>
        </p:nvSpPr>
        <p:spPr>
          <a:xfrm>
            <a:off x="2841941" y="4218534"/>
            <a:ext cx="2545575" cy="2408982"/>
          </a:xfrm>
          <a:prstGeom prst="ellipse">
            <a:avLst/>
          </a:prstGeom>
          <a:solidFill>
            <a:schemeClr val="bg2">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41940" y="205976"/>
            <a:ext cx="2545575" cy="2408982"/>
          </a:xfrm>
          <a:prstGeom prst="ellipse">
            <a:avLst/>
          </a:prstGeom>
          <a:solidFill>
            <a:schemeClr val="bg2">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932139811"/>
              </p:ext>
            </p:extLst>
          </p:nvPr>
        </p:nvGraphicFramePr>
        <p:xfrm>
          <a:off x="63437" y="0"/>
          <a:ext cx="121285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a:xfrm>
            <a:off x="4114727" y="2634799"/>
            <a:ext cx="5122718" cy="174985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02920" lvl="1" indent="0">
              <a:buNone/>
            </a:pPr>
            <a:r>
              <a:rPr lang="en-US" sz="3600" dirty="0" smtClean="0"/>
              <a:t>Shared ideas</a:t>
            </a:r>
            <a:endParaRPr lang="en-US" sz="2000" dirty="0"/>
          </a:p>
        </p:txBody>
      </p:sp>
    </p:spTree>
    <p:extLst>
      <p:ext uri="{BB962C8B-B14F-4D97-AF65-F5344CB8AC3E}">
        <p14:creationId xmlns:p14="http://schemas.microsoft.com/office/powerpoint/2010/main" val="3567856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977514" y="4309202"/>
            <a:ext cx="2545575" cy="2408982"/>
          </a:xfrm>
          <a:prstGeom prst="ellipse">
            <a:avLst/>
          </a:prstGeom>
          <a:solidFill>
            <a:srgbClr val="3399FF">
              <a:alpha val="8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2729080200"/>
              </p:ext>
            </p:extLst>
          </p:nvPr>
        </p:nvGraphicFramePr>
        <p:xfrm>
          <a:off x="63437" y="0"/>
          <a:ext cx="121285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843482" y="3079606"/>
            <a:ext cx="5122718" cy="174985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endParaRPr lang="en-US" sz="2000" dirty="0"/>
          </a:p>
          <a:p>
            <a:pPr marL="0" indent="0">
              <a:buNone/>
            </a:pPr>
            <a:r>
              <a:rPr lang="en-US" sz="3600" dirty="0"/>
              <a:t>Provide funds themselves</a:t>
            </a:r>
          </a:p>
          <a:p>
            <a:pPr marL="0" indent="0">
              <a:buNone/>
            </a:pPr>
            <a:r>
              <a:rPr lang="en-US" sz="3600" dirty="0"/>
              <a:t>Willing to try a fee</a:t>
            </a:r>
          </a:p>
        </p:txBody>
      </p:sp>
    </p:spTree>
    <p:extLst>
      <p:ext uri="{BB962C8B-B14F-4D97-AF65-F5344CB8AC3E}">
        <p14:creationId xmlns:p14="http://schemas.microsoft.com/office/powerpoint/2010/main" val="1520924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88472" y="3380076"/>
            <a:ext cx="5238605" cy="140248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3600" dirty="0"/>
              <a:t>Suggested voluntary fee</a:t>
            </a:r>
          </a:p>
        </p:txBody>
      </p:sp>
      <p:sp>
        <p:nvSpPr>
          <p:cNvPr id="7" name="Oval 6"/>
          <p:cNvSpPr/>
          <p:nvPr/>
        </p:nvSpPr>
        <p:spPr>
          <a:xfrm>
            <a:off x="2839565" y="4282247"/>
            <a:ext cx="2545575" cy="2408982"/>
          </a:xfrm>
          <a:prstGeom prst="ellipse">
            <a:avLst/>
          </a:prstGeom>
          <a:solidFill>
            <a:srgbClr val="3399FF">
              <a:alpha val="8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1877001099"/>
              </p:ext>
            </p:extLst>
          </p:nvPr>
        </p:nvGraphicFramePr>
        <p:xfrm>
          <a:off x="63437" y="0"/>
          <a:ext cx="121285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313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662096" y="1541620"/>
            <a:ext cx="4175559" cy="22113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endParaRPr lang="en-US" sz="2000" dirty="0"/>
          </a:p>
          <a:p>
            <a:pPr marL="0" indent="0">
              <a:buNone/>
            </a:pPr>
            <a:r>
              <a:rPr lang="en-US" sz="3600" dirty="0"/>
              <a:t>Support fee</a:t>
            </a:r>
          </a:p>
          <a:p>
            <a:pPr marL="0" indent="0">
              <a:buNone/>
            </a:pPr>
            <a:r>
              <a:rPr lang="en-US" sz="3600" dirty="0"/>
              <a:t>Chance games funds</a:t>
            </a:r>
          </a:p>
        </p:txBody>
      </p:sp>
      <p:sp>
        <p:nvSpPr>
          <p:cNvPr id="7" name="Oval 6"/>
          <p:cNvSpPr/>
          <p:nvPr/>
        </p:nvSpPr>
        <p:spPr>
          <a:xfrm>
            <a:off x="2827990" y="136528"/>
            <a:ext cx="2545575" cy="2408982"/>
          </a:xfrm>
          <a:prstGeom prst="ellipse">
            <a:avLst/>
          </a:prstGeom>
          <a:solidFill>
            <a:srgbClr val="3399FF">
              <a:alpha val="8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2600452291"/>
              </p:ext>
            </p:extLst>
          </p:nvPr>
        </p:nvGraphicFramePr>
        <p:xfrm>
          <a:off x="63437" y="0"/>
          <a:ext cx="121285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616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150" y="1298575"/>
            <a:ext cx="7639564" cy="3254375"/>
          </a:xfrm>
        </p:spPr>
        <p:txBody>
          <a:bodyPr/>
          <a:lstStyle/>
          <a:p>
            <a:r>
              <a:rPr lang="en-US" dirty="0"/>
              <a:t>Our Recommendations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379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rgbClr val="0033C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Recommendation 1</a:t>
            </a:r>
          </a:p>
        </p:txBody>
      </p:sp>
      <p:sp>
        <p:nvSpPr>
          <p:cNvPr id="5" name="TextBox 4"/>
          <p:cNvSpPr txBox="1"/>
          <p:nvPr/>
        </p:nvSpPr>
        <p:spPr>
          <a:xfrm>
            <a:off x="1171804" y="2409780"/>
            <a:ext cx="10068250" cy="3416320"/>
          </a:xfrm>
          <a:prstGeom prst="rect">
            <a:avLst/>
          </a:prstGeom>
        </p:spPr>
        <p:txBody>
          <a:bodyPr wrap="square" rtlCol="0" anchor="t">
            <a:spAutoFit/>
          </a:bodyPr>
          <a:lstStyle/>
          <a:p>
            <a:pPr algn="ctr"/>
            <a:r>
              <a:rPr lang="en-US" sz="7200" dirty="0">
                <a:solidFill>
                  <a:srgbClr val="000000"/>
                </a:solidFill>
                <a:latin typeface="Corbel" charset="0"/>
              </a:rPr>
              <a:t>Hotels add donation option to supplement the funds they will provide</a:t>
            </a:r>
          </a:p>
        </p:txBody>
      </p:sp>
    </p:spTree>
    <p:extLst>
      <p:ext uri="{BB962C8B-B14F-4D97-AF65-F5344CB8AC3E}">
        <p14:creationId xmlns:p14="http://schemas.microsoft.com/office/powerpoint/2010/main" val="361814354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rgbClr val="3399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Recommendation 2</a:t>
            </a:r>
          </a:p>
        </p:txBody>
      </p:sp>
      <p:sp>
        <p:nvSpPr>
          <p:cNvPr id="5" name="TextBox 4"/>
          <p:cNvSpPr txBox="1"/>
          <p:nvPr/>
        </p:nvSpPr>
        <p:spPr>
          <a:xfrm>
            <a:off x="403653" y="2609708"/>
            <a:ext cx="11487882" cy="2308324"/>
          </a:xfrm>
          <a:prstGeom prst="rect">
            <a:avLst/>
          </a:prstGeom>
        </p:spPr>
        <p:txBody>
          <a:bodyPr rtlCol="0" anchor="t">
            <a:spAutoFit/>
          </a:bodyPr>
          <a:lstStyle/>
          <a:p>
            <a:pPr algn="ctr" fontAlgn="base"/>
            <a:r>
              <a:rPr lang="en-US" sz="7200" dirty="0"/>
              <a:t>Aquatic safety handout educate hotel guests</a:t>
            </a:r>
          </a:p>
        </p:txBody>
      </p:sp>
    </p:spTree>
    <p:extLst>
      <p:ext uri="{BB962C8B-B14F-4D97-AF65-F5344CB8AC3E}">
        <p14:creationId xmlns:p14="http://schemas.microsoft.com/office/powerpoint/2010/main" val="73171616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 sea grant page 1.jpg"/>
          <p:cNvPicPr>
            <a:picLocks noChangeAspect="1"/>
          </p:cNvPicPr>
          <p:nvPr/>
        </p:nvPicPr>
        <p:blipFill>
          <a:blip r:embed="rId3"/>
          <a:stretch>
            <a:fillRect/>
          </a:stretch>
        </p:blipFill>
        <p:spPr>
          <a:xfrm>
            <a:off x="1033463" y="0"/>
            <a:ext cx="10303414" cy="6869432"/>
          </a:xfrm>
          <a:prstGeom prst="rect">
            <a:avLst/>
          </a:prstGeom>
        </p:spPr>
      </p:pic>
    </p:spTree>
    <p:extLst>
      <p:ext uri="{BB962C8B-B14F-4D97-AF65-F5344CB8AC3E}">
        <p14:creationId xmlns:p14="http://schemas.microsoft.com/office/powerpoint/2010/main" val="4037362410"/>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 sea grant page 2.jpg"/>
          <p:cNvPicPr>
            <a:picLocks noChangeAspect="1"/>
          </p:cNvPicPr>
          <p:nvPr/>
        </p:nvPicPr>
        <p:blipFill>
          <a:blip r:embed="rId3"/>
          <a:stretch>
            <a:fillRect/>
          </a:stretch>
        </p:blipFill>
        <p:spPr>
          <a:xfrm>
            <a:off x="1096896" y="95782"/>
            <a:ext cx="9854162" cy="6566795"/>
          </a:xfrm>
          <a:prstGeom prst="rect">
            <a:avLst/>
          </a:prstGeom>
        </p:spPr>
      </p:pic>
    </p:spTree>
    <p:extLst>
      <p:ext uri="{BB962C8B-B14F-4D97-AF65-F5344CB8AC3E}">
        <p14:creationId xmlns:p14="http://schemas.microsoft.com/office/powerpoint/2010/main" val="21297878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rgbClr val="00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Recommendation 3</a:t>
            </a:r>
          </a:p>
        </p:txBody>
      </p:sp>
      <p:sp>
        <p:nvSpPr>
          <p:cNvPr id="5" name="TextBox 4"/>
          <p:cNvSpPr txBox="1"/>
          <p:nvPr/>
        </p:nvSpPr>
        <p:spPr>
          <a:xfrm>
            <a:off x="382151" y="2418813"/>
            <a:ext cx="11439708" cy="3416320"/>
          </a:xfrm>
          <a:prstGeom prst="rect">
            <a:avLst/>
          </a:prstGeom>
        </p:spPr>
        <p:txBody>
          <a:bodyPr wrap="square" rtlCol="0" anchor="t">
            <a:spAutoFit/>
          </a:bodyPr>
          <a:lstStyle/>
          <a:p>
            <a:pPr algn="ctr"/>
            <a:r>
              <a:rPr lang="en-US" sz="7200" dirty="0">
                <a:solidFill>
                  <a:srgbClr val="000000"/>
                </a:solidFill>
                <a:latin typeface="Corbel" charset="0"/>
              </a:rPr>
              <a:t>Chance games funds researched </a:t>
            </a:r>
            <a:r>
              <a:rPr lang="en-US" sz="7200" dirty="0" smtClean="0">
                <a:solidFill>
                  <a:srgbClr val="000000"/>
                </a:solidFill>
                <a:latin typeface="Corbel" charset="0"/>
              </a:rPr>
              <a:t>for </a:t>
            </a:r>
            <a:r>
              <a:rPr lang="en-US" sz="7200" dirty="0">
                <a:solidFill>
                  <a:srgbClr val="000000"/>
                </a:solidFill>
                <a:latin typeface="Corbel" charset="0"/>
              </a:rPr>
              <a:t>possible reallocation</a:t>
            </a:r>
          </a:p>
        </p:txBody>
      </p:sp>
    </p:spTree>
    <p:extLst>
      <p:ext uri="{BB962C8B-B14F-4D97-AF65-F5344CB8AC3E}">
        <p14:creationId xmlns:p14="http://schemas.microsoft.com/office/powerpoint/2010/main" val="26024275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Our Sponsor's Idea</a:t>
            </a:r>
          </a:p>
        </p:txBody>
      </p:sp>
      <p:sp>
        <p:nvSpPr>
          <p:cNvPr id="3" name="Content Placeholder 2"/>
          <p:cNvSpPr>
            <a:spLocks noGrp="1"/>
          </p:cNvSpPr>
          <p:nvPr>
            <p:ph idx="1"/>
          </p:nvPr>
        </p:nvSpPr>
        <p:spPr>
          <a:xfrm>
            <a:off x="3868738" y="863600"/>
            <a:ext cx="7655124" cy="5121275"/>
          </a:xfrm>
        </p:spPr>
        <p:txBody>
          <a:bodyPr/>
          <a:lstStyle/>
          <a:p>
            <a:r>
              <a:rPr lang="en-US" sz="2800" dirty="0"/>
              <a:t>Ruperto Chaparro recommended tourist hotel fee</a:t>
            </a:r>
          </a:p>
          <a:p>
            <a:r>
              <a:rPr lang="en-US" sz="2800" dirty="0"/>
              <a:t>Does not affect the residents or government</a:t>
            </a:r>
          </a:p>
          <a:p>
            <a:r>
              <a:rPr lang="en-US" sz="2800" dirty="0"/>
              <a:t>From 2013 to 2014</a:t>
            </a:r>
          </a:p>
          <a:p>
            <a:pPr lvl="1"/>
            <a:r>
              <a:rPr lang="en-US" sz="2400" dirty="0"/>
              <a:t>4.5 million tourists</a:t>
            </a:r>
          </a:p>
          <a:p>
            <a:pPr lvl="1"/>
            <a:r>
              <a:rPr lang="en-US" sz="2400" dirty="0"/>
              <a:t>3.4 </a:t>
            </a:r>
            <a:r>
              <a:rPr lang="en-US" sz="2400" dirty="0" smtClean="0"/>
              <a:t>billion </a:t>
            </a:r>
            <a:r>
              <a:rPr lang="en-US" sz="2400" dirty="0"/>
              <a:t>US dollars</a:t>
            </a:r>
          </a:p>
          <a:p>
            <a:endParaRPr lang="en-US" dirty="0"/>
          </a:p>
        </p:txBody>
      </p:sp>
    </p:spTree>
    <p:extLst>
      <p:ext uri="{BB962C8B-B14F-4D97-AF65-F5344CB8AC3E}">
        <p14:creationId xmlns:p14="http://schemas.microsoft.com/office/powerpoint/2010/main" val="352087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rgbClr val="99CC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Recommendation 4</a:t>
            </a:r>
          </a:p>
        </p:txBody>
      </p:sp>
      <p:sp>
        <p:nvSpPr>
          <p:cNvPr id="5" name="TextBox 4"/>
          <p:cNvSpPr txBox="1"/>
          <p:nvPr/>
        </p:nvSpPr>
        <p:spPr>
          <a:xfrm>
            <a:off x="359203" y="2305044"/>
            <a:ext cx="11487882" cy="3416320"/>
          </a:xfrm>
          <a:prstGeom prst="rect">
            <a:avLst/>
          </a:prstGeom>
        </p:spPr>
        <p:txBody>
          <a:bodyPr rtlCol="0" anchor="t">
            <a:spAutoFit/>
          </a:bodyPr>
          <a:lstStyle/>
          <a:p>
            <a:pPr algn="ctr"/>
            <a:r>
              <a:rPr lang="en-US" sz="7200" dirty="0">
                <a:solidFill>
                  <a:srgbClr val="000000"/>
                </a:solidFill>
                <a:latin typeface="Corbel" charset="0"/>
              </a:rPr>
              <a:t>Survey data is presented </a:t>
            </a:r>
            <a:r>
              <a:rPr lang="en-US" sz="7200" dirty="0" smtClean="0">
                <a:solidFill>
                  <a:srgbClr val="000000"/>
                </a:solidFill>
                <a:latin typeface="Corbel" charset="0"/>
              </a:rPr>
              <a:t>to </a:t>
            </a:r>
            <a:r>
              <a:rPr lang="en-US" sz="7200" dirty="0">
                <a:solidFill>
                  <a:srgbClr val="000000"/>
                </a:solidFill>
                <a:latin typeface="Corbel" charset="0"/>
              </a:rPr>
              <a:t>convince enforcement of hotel fee</a:t>
            </a:r>
          </a:p>
        </p:txBody>
      </p:sp>
    </p:spTree>
    <p:extLst>
      <p:ext uri="{BB962C8B-B14F-4D97-AF65-F5344CB8AC3E}">
        <p14:creationId xmlns:p14="http://schemas.microsoft.com/office/powerpoint/2010/main" val="316357612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rgbClr val="3399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Recommendation 5</a:t>
            </a:r>
          </a:p>
        </p:txBody>
      </p:sp>
      <p:sp>
        <p:nvSpPr>
          <p:cNvPr id="5" name="TextBox 4"/>
          <p:cNvSpPr txBox="1"/>
          <p:nvPr/>
        </p:nvSpPr>
        <p:spPr>
          <a:xfrm>
            <a:off x="586420" y="2556304"/>
            <a:ext cx="11148173" cy="2431435"/>
          </a:xfrm>
          <a:prstGeom prst="rect">
            <a:avLst/>
          </a:prstGeom>
        </p:spPr>
        <p:txBody>
          <a:bodyPr wrap="square" rtlCol="0" anchor="t">
            <a:spAutoFit/>
          </a:bodyPr>
          <a:lstStyle/>
          <a:p>
            <a:pPr algn="ctr"/>
            <a:r>
              <a:rPr lang="en-US" sz="7200" dirty="0">
                <a:solidFill>
                  <a:srgbClr val="000000"/>
                </a:solidFill>
                <a:latin typeface="Corbel"/>
              </a:rPr>
              <a:t>The budget encompasses all aspects of the program</a:t>
            </a:r>
            <a:r>
              <a:rPr lang="en-US" sz="8000" dirty="0">
                <a:solidFill>
                  <a:srgbClr val="000000"/>
                </a:solidFill>
                <a:latin typeface="Corbel"/>
              </a:rPr>
              <a:t> </a:t>
            </a:r>
          </a:p>
        </p:txBody>
      </p:sp>
    </p:spTree>
    <p:extLst>
      <p:ext uri="{BB962C8B-B14F-4D97-AF65-F5344CB8AC3E}">
        <p14:creationId xmlns:p14="http://schemas.microsoft.com/office/powerpoint/2010/main" val="24679729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rgbClr val="0033C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Recommendation for Future Work</a:t>
            </a:r>
          </a:p>
        </p:txBody>
      </p:sp>
      <p:sp>
        <p:nvSpPr>
          <p:cNvPr id="5" name="TextBox 4"/>
          <p:cNvSpPr txBox="1"/>
          <p:nvPr/>
        </p:nvSpPr>
        <p:spPr>
          <a:xfrm>
            <a:off x="382151" y="2418813"/>
            <a:ext cx="11439708" cy="2308324"/>
          </a:xfrm>
          <a:prstGeom prst="rect">
            <a:avLst/>
          </a:prstGeom>
        </p:spPr>
        <p:txBody>
          <a:bodyPr wrap="square" rtlCol="0" anchor="t">
            <a:spAutoFit/>
          </a:bodyPr>
          <a:lstStyle/>
          <a:p>
            <a:pPr algn="ctr"/>
            <a:r>
              <a:rPr lang="en-US" sz="7200" dirty="0">
                <a:solidFill>
                  <a:srgbClr val="000000"/>
                </a:solidFill>
                <a:latin typeface="Corbel" charset="0"/>
              </a:rPr>
              <a:t>Aquatic safety airline video to inform the public</a:t>
            </a:r>
          </a:p>
        </p:txBody>
      </p:sp>
    </p:spTree>
    <p:extLst>
      <p:ext uri="{BB962C8B-B14F-4D97-AF65-F5344CB8AC3E}">
        <p14:creationId xmlns:p14="http://schemas.microsoft.com/office/powerpoint/2010/main" val="38107855"/>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143000"/>
            <a:ext cx="3313284" cy="2378075"/>
          </a:xfrm>
        </p:spPr>
        <p:txBody>
          <a:bodyPr/>
          <a:lstStyle/>
          <a:p>
            <a:r>
              <a:rPr lang="en-US" sz="4000" dirty="0"/>
              <a:t>Any questions?</a:t>
            </a:r>
          </a:p>
        </p:txBody>
      </p:sp>
      <p:pic>
        <p:nvPicPr>
          <p:cNvPr id="5" name="Picture Placeholder 4" descr="SeaGrant.jpg"/>
          <p:cNvPicPr>
            <a:picLocks noGrp="1" noChangeAspect="1"/>
          </p:cNvPicPr>
          <p:nvPr>
            <p:ph type="pic" idx="1"/>
          </p:nvPr>
        </p:nvPicPr>
        <p:blipFill>
          <a:blip r:embed="rId3"/>
          <a:srcRect t="734" b="734"/>
          <a:stretch>
            <a:fillRect/>
          </a:stretch>
        </p:blipFill>
        <p:spPr/>
      </p:pic>
      <p:sp>
        <p:nvSpPr>
          <p:cNvPr id="4" name="Text Placeholder 3"/>
          <p:cNvSpPr>
            <a:spLocks noGrp="1"/>
          </p:cNvSpPr>
          <p:nvPr>
            <p:ph type="body" sz="half" idx="2"/>
          </p:nvPr>
        </p:nvSpPr>
        <p:spPr/>
        <p:txBody>
          <a:bodyPr/>
          <a:lstStyle/>
          <a:p>
            <a:r>
              <a:rPr lang="en-US" sz="2800" dirty="0"/>
              <a:t>Thank you for your attention!</a:t>
            </a:r>
          </a:p>
        </p:txBody>
      </p:sp>
    </p:spTree>
    <p:extLst>
      <p:ext uri="{BB962C8B-B14F-4D97-AF65-F5344CB8AC3E}">
        <p14:creationId xmlns:p14="http://schemas.microsoft.com/office/powerpoint/2010/main" val="1331508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70206419"/>
              </p:ext>
            </p:extLst>
          </p:nvPr>
        </p:nvGraphicFramePr>
        <p:xfrm>
          <a:off x="535074" y="195263"/>
          <a:ext cx="11260051" cy="656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4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dgm id="{EA5EC4F0-245A-4B63-8479-5B0E4C0BB477}"/>
                                            </p:graphicEl>
                                          </p:spTgt>
                                        </p:tgtEl>
                                        <p:attrNameLst>
                                          <p:attrName>style.visibility</p:attrName>
                                        </p:attrNameLst>
                                      </p:cBhvr>
                                      <p:to>
                                        <p:strVal val="visible"/>
                                      </p:to>
                                    </p:set>
                                    <p:animEffect transition="in" filter="fade">
                                      <p:cBhvr>
                                        <p:cTn id="7" dur="500"/>
                                        <p:tgtEl>
                                          <p:spTgt spid="2">
                                            <p:graphicEl>
                                              <a:dgm id="{EA5EC4F0-245A-4B63-8479-5B0E4C0BB47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graphicEl>
                                              <a:dgm id="{AD558C8D-82A0-4C19-8694-F0B0740D30F4}"/>
                                            </p:graphicEl>
                                          </p:spTgt>
                                        </p:tgtEl>
                                        <p:attrNameLst>
                                          <p:attrName>style.visibility</p:attrName>
                                        </p:attrNameLst>
                                      </p:cBhvr>
                                      <p:to>
                                        <p:strVal val="visible"/>
                                      </p:to>
                                    </p:set>
                                    <p:animEffect transition="in" filter="fade">
                                      <p:cBhvr>
                                        <p:cTn id="12" dur="500"/>
                                        <p:tgtEl>
                                          <p:spTgt spid="2">
                                            <p:graphicEl>
                                              <a:dgm id="{AD558C8D-82A0-4C19-8694-F0B0740D30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2">
                                            <p:graphicEl>
                                              <a:dgm id="{732EEF5F-F1D3-46D9-94AD-387776B5C48C}"/>
                                            </p:graphicEl>
                                          </p:spTgt>
                                        </p:tgtEl>
                                        <p:attrNameLst>
                                          <p:attrName>style.visibility</p:attrName>
                                        </p:attrNameLst>
                                      </p:cBhvr>
                                      <p:to>
                                        <p:strVal val="visible"/>
                                      </p:to>
                                    </p:set>
                                    <p:animEffect transition="in" filter="fade">
                                      <p:cBhvr>
                                        <p:cTn id="17" dur="500"/>
                                        <p:tgtEl>
                                          <p:spTgt spid="2">
                                            <p:graphicEl>
                                              <a:dgm id="{732EEF5F-F1D3-46D9-94AD-387776B5C4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2">
                                            <p:graphicEl>
                                              <a:dgm id="{77DE997C-EF17-4B8C-B062-D42E144E099C}"/>
                                            </p:graphicEl>
                                          </p:spTgt>
                                        </p:tgtEl>
                                        <p:attrNameLst>
                                          <p:attrName>style.visibility</p:attrName>
                                        </p:attrNameLst>
                                      </p:cBhvr>
                                      <p:to>
                                        <p:strVal val="visible"/>
                                      </p:to>
                                    </p:set>
                                    <p:animEffect transition="in" filter="fade">
                                      <p:cBhvr>
                                        <p:cTn id="22" dur="500"/>
                                        <p:tgtEl>
                                          <p:spTgt spid="2">
                                            <p:graphicEl>
                                              <a:dgm id="{77DE997C-EF17-4B8C-B062-D42E144E09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2403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06288" cy="14862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Objective 1 Conclusion</a:t>
            </a:r>
            <a:endParaRPr lang="en-US" sz="4400" dirty="0"/>
          </a:p>
        </p:txBody>
      </p:sp>
      <p:sp>
        <p:nvSpPr>
          <p:cNvPr id="2" name="TextBox 1"/>
          <p:cNvSpPr txBox="1"/>
          <p:nvPr/>
        </p:nvSpPr>
        <p:spPr>
          <a:xfrm>
            <a:off x="427777" y="2706860"/>
            <a:ext cx="11487882" cy="2554545"/>
          </a:xfrm>
          <a:prstGeom prst="rect">
            <a:avLst/>
          </a:prstGeom>
        </p:spPr>
        <p:txBody>
          <a:bodyPr rtlCol="0">
            <a:spAutoFit/>
          </a:bodyPr>
          <a:lstStyle/>
          <a:p>
            <a:pPr algn="ctr"/>
            <a:r>
              <a:rPr lang="en-US" sz="8000" dirty="0" smtClean="0">
                <a:solidFill>
                  <a:srgbClr val="000000"/>
                </a:solidFill>
                <a:latin typeface="Corbel"/>
              </a:rPr>
              <a:t>There is a want and need for lifeguards</a:t>
            </a:r>
            <a:endParaRPr lang="en-US" sz="8000" dirty="0">
              <a:solidFill>
                <a:srgbClr val="000000"/>
              </a:solidFill>
              <a:latin typeface="Corbel"/>
            </a:endParaRPr>
          </a:p>
        </p:txBody>
      </p:sp>
    </p:spTree>
    <p:extLst>
      <p:ext uri="{BB962C8B-B14F-4D97-AF65-F5344CB8AC3E}">
        <p14:creationId xmlns:p14="http://schemas.microsoft.com/office/powerpoint/2010/main" val="24922773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a:t>Survey  </a:t>
            </a:r>
            <a:endParaRPr lang="en-US"/>
          </a:p>
        </p:txBody>
      </p:sp>
      <p:graphicFrame>
        <p:nvGraphicFramePr>
          <p:cNvPr id="5" name="Content Placeholder 4">
            <a:extLst>
              <a:ext uri="{FF2B5EF4-FFF2-40B4-BE49-F238E27FC236}">
                <a16:creationId xmlns="" xmlns:a16="http://schemas.microsoft.com/office/drawing/2014/main" id="{4BC749E6-F3E6-433C-8325-4EF65774AEAA}"/>
              </a:ext>
            </a:extLst>
          </p:cNvPr>
          <p:cNvGraphicFramePr>
            <a:graphicFrameLocks noGrp="1"/>
          </p:cNvGraphicFramePr>
          <p:nvPr>
            <p:ph sz="half" idx="4294967295"/>
            <p:extLst>
              <p:ext uri="{D42A27DB-BD31-4B8C-83A1-F6EECF244321}">
                <p14:modId xmlns:p14="http://schemas.microsoft.com/office/powerpoint/2010/main" val="1006101777"/>
              </p:ext>
            </p:extLst>
          </p:nvPr>
        </p:nvGraphicFramePr>
        <p:xfrm>
          <a:off x="839788" y="417513"/>
          <a:ext cx="5107520" cy="6126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 xmlns:a16="http://schemas.microsoft.com/office/drawing/2014/main" id="{D4A5DA41-C225-4C8D-A214-38CE3AA8DA0A}"/>
              </a:ext>
            </a:extLst>
          </p:cNvPr>
          <p:cNvGraphicFramePr>
            <a:graphicFrameLocks noGrp="1"/>
          </p:cNvGraphicFramePr>
          <p:nvPr>
            <p:ph sz="half" idx="4294967295"/>
            <p:extLst>
              <p:ext uri="{D42A27DB-BD31-4B8C-83A1-F6EECF244321}">
                <p14:modId xmlns:p14="http://schemas.microsoft.com/office/powerpoint/2010/main" val="2694815749"/>
              </p:ext>
            </p:extLst>
          </p:nvPr>
        </p:nvGraphicFramePr>
        <p:xfrm>
          <a:off x="6379956" y="417513"/>
          <a:ext cx="5075444" cy="61102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7455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 xmlns:a16="http://schemas.microsoft.com/office/drawing/2014/main" id="{570E0297-C01B-4829-AD6A-E8082F055759}"/>
              </a:ext>
            </a:extLst>
          </p:cNvPr>
          <p:cNvGraphicFramePr>
            <a:graphicFrameLocks noGrp="1"/>
          </p:cNvGraphicFramePr>
          <p:nvPr>
            <p:ph idx="4294967295"/>
            <p:extLst>
              <p:ext uri="{D42A27DB-BD31-4B8C-83A1-F6EECF244321}">
                <p14:modId xmlns:p14="http://schemas.microsoft.com/office/powerpoint/2010/main" val="54154614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73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377661046"/>
              </p:ext>
            </p:extLst>
          </p:nvPr>
        </p:nvGraphicFramePr>
        <p:xfrm>
          <a:off x="-3175" y="-11741"/>
          <a:ext cx="12195175" cy="687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282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dgm id="{874C31A2-3F50-4654-9816-197BA7D0953E}"/>
                                            </p:graphicEl>
                                          </p:spTgt>
                                        </p:tgtEl>
                                        <p:attrNameLst>
                                          <p:attrName>style.visibility</p:attrName>
                                        </p:attrNameLst>
                                      </p:cBhvr>
                                      <p:to>
                                        <p:strVal val="visible"/>
                                      </p:to>
                                    </p:set>
                                    <p:animEffect transition="in" filter="fade">
                                      <p:cBhvr>
                                        <p:cTn id="7" dur="500"/>
                                        <p:tgtEl>
                                          <p:spTgt spid="6">
                                            <p:graphicEl>
                                              <a:dgm id="{874C31A2-3F50-4654-9816-197BA7D0953E}"/>
                                            </p:graphicEl>
                                          </p:spTgt>
                                        </p:tgtEl>
                                      </p:cBhvr>
                                    </p:animEffect>
                                    <p:anim calcmode="lin" valueType="num">
                                      <p:cBhvr>
                                        <p:cTn id="8" dur="500" fill="hold"/>
                                        <p:tgtEl>
                                          <p:spTgt spid="6">
                                            <p:graphicEl>
                                              <a:dgm id="{874C31A2-3F50-4654-9816-197BA7D0953E}"/>
                                            </p:graphicEl>
                                          </p:spTgt>
                                        </p:tgtEl>
                                        <p:attrNameLst>
                                          <p:attrName>ppt_x</p:attrName>
                                        </p:attrNameLst>
                                      </p:cBhvr>
                                      <p:tavLst>
                                        <p:tav tm="0">
                                          <p:val>
                                            <p:strVal val="#ppt_x"/>
                                          </p:val>
                                        </p:tav>
                                        <p:tav tm="100000">
                                          <p:val>
                                            <p:strVal val="#ppt_x"/>
                                          </p:val>
                                        </p:tav>
                                      </p:tavLst>
                                    </p:anim>
                                    <p:anim calcmode="lin" valueType="num">
                                      <p:cBhvr>
                                        <p:cTn id="9" dur="500" fill="hold"/>
                                        <p:tgtEl>
                                          <p:spTgt spid="6">
                                            <p:graphicEl>
                                              <a:dgm id="{874C31A2-3F50-4654-9816-197BA7D0953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562D32A0-371A-4C3E-ADFE-CFA2A9A965FC}"/>
                                            </p:graphicEl>
                                          </p:spTgt>
                                        </p:tgtEl>
                                        <p:attrNameLst>
                                          <p:attrName>style.visibility</p:attrName>
                                        </p:attrNameLst>
                                      </p:cBhvr>
                                      <p:to>
                                        <p:strVal val="visible"/>
                                      </p:to>
                                    </p:set>
                                    <p:animEffect transition="in" filter="fade">
                                      <p:cBhvr>
                                        <p:cTn id="14" dur="1000"/>
                                        <p:tgtEl>
                                          <p:spTgt spid="6">
                                            <p:graphicEl>
                                              <a:dgm id="{562D32A0-371A-4C3E-ADFE-CFA2A9A965FC}"/>
                                            </p:graphicEl>
                                          </p:spTgt>
                                        </p:tgtEl>
                                      </p:cBhvr>
                                    </p:animEffect>
                                    <p:anim calcmode="lin" valueType="num">
                                      <p:cBhvr>
                                        <p:cTn id="15" dur="1000" fill="hold"/>
                                        <p:tgtEl>
                                          <p:spTgt spid="6">
                                            <p:graphicEl>
                                              <a:dgm id="{562D32A0-371A-4C3E-ADFE-CFA2A9A965FC}"/>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562D32A0-371A-4C3E-ADFE-CFA2A9A965F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E13834EA-1B6A-44C2-9F57-5B6241559260}"/>
                                            </p:graphicEl>
                                          </p:spTgt>
                                        </p:tgtEl>
                                        <p:attrNameLst>
                                          <p:attrName>style.visibility</p:attrName>
                                        </p:attrNameLst>
                                      </p:cBhvr>
                                      <p:to>
                                        <p:strVal val="visible"/>
                                      </p:to>
                                    </p:set>
                                    <p:animEffect transition="in" filter="fade">
                                      <p:cBhvr>
                                        <p:cTn id="19" dur="1000"/>
                                        <p:tgtEl>
                                          <p:spTgt spid="6">
                                            <p:graphicEl>
                                              <a:dgm id="{E13834EA-1B6A-44C2-9F57-5B6241559260}"/>
                                            </p:graphicEl>
                                          </p:spTgt>
                                        </p:tgtEl>
                                      </p:cBhvr>
                                    </p:animEffect>
                                    <p:anim calcmode="lin" valueType="num">
                                      <p:cBhvr>
                                        <p:cTn id="20" dur="1000" fill="hold"/>
                                        <p:tgtEl>
                                          <p:spTgt spid="6">
                                            <p:graphicEl>
                                              <a:dgm id="{E13834EA-1B6A-44C2-9F57-5B6241559260}"/>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E13834EA-1B6A-44C2-9F57-5B624155926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E7620C48-5F5D-404B-8118-6ADA9DBA882C}"/>
                                            </p:graphicEl>
                                          </p:spTgt>
                                        </p:tgtEl>
                                        <p:attrNameLst>
                                          <p:attrName>style.visibility</p:attrName>
                                        </p:attrNameLst>
                                      </p:cBhvr>
                                      <p:to>
                                        <p:strVal val="visible"/>
                                      </p:to>
                                    </p:set>
                                    <p:animEffect transition="in" filter="fade">
                                      <p:cBhvr>
                                        <p:cTn id="26" dur="1000"/>
                                        <p:tgtEl>
                                          <p:spTgt spid="6">
                                            <p:graphicEl>
                                              <a:dgm id="{E7620C48-5F5D-404B-8118-6ADA9DBA882C}"/>
                                            </p:graphicEl>
                                          </p:spTgt>
                                        </p:tgtEl>
                                      </p:cBhvr>
                                    </p:animEffect>
                                    <p:anim calcmode="lin" valueType="num">
                                      <p:cBhvr>
                                        <p:cTn id="27" dur="1000" fill="hold"/>
                                        <p:tgtEl>
                                          <p:spTgt spid="6">
                                            <p:graphicEl>
                                              <a:dgm id="{E7620C48-5F5D-404B-8118-6ADA9DBA882C}"/>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E7620C48-5F5D-404B-8118-6ADA9DBA882C}"/>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76165054-890B-4A87-AE04-A53D038A7F83}"/>
                                            </p:graphicEl>
                                          </p:spTgt>
                                        </p:tgtEl>
                                        <p:attrNameLst>
                                          <p:attrName>style.visibility</p:attrName>
                                        </p:attrNameLst>
                                      </p:cBhvr>
                                      <p:to>
                                        <p:strVal val="visible"/>
                                      </p:to>
                                    </p:set>
                                    <p:animEffect transition="in" filter="fade">
                                      <p:cBhvr>
                                        <p:cTn id="31" dur="1000"/>
                                        <p:tgtEl>
                                          <p:spTgt spid="6">
                                            <p:graphicEl>
                                              <a:dgm id="{76165054-890B-4A87-AE04-A53D038A7F83}"/>
                                            </p:graphicEl>
                                          </p:spTgt>
                                        </p:tgtEl>
                                      </p:cBhvr>
                                    </p:animEffect>
                                    <p:anim calcmode="lin" valueType="num">
                                      <p:cBhvr>
                                        <p:cTn id="32" dur="1000" fill="hold"/>
                                        <p:tgtEl>
                                          <p:spTgt spid="6">
                                            <p:graphicEl>
                                              <a:dgm id="{76165054-890B-4A87-AE04-A53D038A7F83}"/>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76165054-890B-4A87-AE04-A53D038A7F83}"/>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AE1C9655-58F2-4207-BB52-6E44A70287FB}"/>
                                            </p:graphicEl>
                                          </p:spTgt>
                                        </p:tgtEl>
                                        <p:attrNameLst>
                                          <p:attrName>style.visibility</p:attrName>
                                        </p:attrNameLst>
                                      </p:cBhvr>
                                      <p:to>
                                        <p:strVal val="visible"/>
                                      </p:to>
                                    </p:set>
                                    <p:animEffect transition="in" filter="fade">
                                      <p:cBhvr>
                                        <p:cTn id="38" dur="1000"/>
                                        <p:tgtEl>
                                          <p:spTgt spid="6">
                                            <p:graphicEl>
                                              <a:dgm id="{AE1C9655-58F2-4207-BB52-6E44A70287FB}"/>
                                            </p:graphicEl>
                                          </p:spTgt>
                                        </p:tgtEl>
                                      </p:cBhvr>
                                    </p:animEffect>
                                    <p:anim calcmode="lin" valueType="num">
                                      <p:cBhvr>
                                        <p:cTn id="39" dur="1000" fill="hold"/>
                                        <p:tgtEl>
                                          <p:spTgt spid="6">
                                            <p:graphicEl>
                                              <a:dgm id="{AE1C9655-58F2-4207-BB52-6E44A70287FB}"/>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AE1C9655-58F2-4207-BB52-6E44A70287FB}"/>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B55FF3FE-89BA-4F77-A1C9-2C91BDF4BB2C}"/>
                                            </p:graphicEl>
                                          </p:spTgt>
                                        </p:tgtEl>
                                        <p:attrNameLst>
                                          <p:attrName>style.visibility</p:attrName>
                                        </p:attrNameLst>
                                      </p:cBhvr>
                                      <p:to>
                                        <p:strVal val="visible"/>
                                      </p:to>
                                    </p:set>
                                    <p:animEffect transition="in" filter="fade">
                                      <p:cBhvr>
                                        <p:cTn id="43" dur="1000"/>
                                        <p:tgtEl>
                                          <p:spTgt spid="6">
                                            <p:graphicEl>
                                              <a:dgm id="{B55FF3FE-89BA-4F77-A1C9-2C91BDF4BB2C}"/>
                                            </p:graphicEl>
                                          </p:spTgt>
                                        </p:tgtEl>
                                      </p:cBhvr>
                                    </p:animEffect>
                                    <p:anim calcmode="lin" valueType="num">
                                      <p:cBhvr>
                                        <p:cTn id="44" dur="1000" fill="hold"/>
                                        <p:tgtEl>
                                          <p:spTgt spid="6">
                                            <p:graphicEl>
                                              <a:dgm id="{B55FF3FE-89BA-4F77-A1C9-2C91BDF4BB2C}"/>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55FF3FE-89BA-4F77-A1C9-2C91BDF4BB2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60336031-9C3C-4973-A5F0-BE0E07EE8F90}"/>
                                            </p:graphicEl>
                                          </p:spTgt>
                                        </p:tgtEl>
                                        <p:attrNameLst>
                                          <p:attrName>style.visibility</p:attrName>
                                        </p:attrNameLst>
                                      </p:cBhvr>
                                      <p:to>
                                        <p:strVal val="visible"/>
                                      </p:to>
                                    </p:set>
                                    <p:animEffect transition="in" filter="fade">
                                      <p:cBhvr>
                                        <p:cTn id="50" dur="1000"/>
                                        <p:tgtEl>
                                          <p:spTgt spid="6">
                                            <p:graphicEl>
                                              <a:dgm id="{60336031-9C3C-4973-A5F0-BE0E07EE8F90}"/>
                                            </p:graphicEl>
                                          </p:spTgt>
                                        </p:tgtEl>
                                      </p:cBhvr>
                                    </p:animEffect>
                                    <p:anim calcmode="lin" valueType="num">
                                      <p:cBhvr>
                                        <p:cTn id="51" dur="1000" fill="hold"/>
                                        <p:tgtEl>
                                          <p:spTgt spid="6">
                                            <p:graphicEl>
                                              <a:dgm id="{60336031-9C3C-4973-A5F0-BE0E07EE8F90}"/>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60336031-9C3C-4973-A5F0-BE0E07EE8F9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graphicEl>
                                              <a:dgm id="{B9DF027F-08BE-4142-939C-F73D5506BAB1}"/>
                                            </p:graphicEl>
                                          </p:spTgt>
                                        </p:tgtEl>
                                        <p:attrNameLst>
                                          <p:attrName>style.visibility</p:attrName>
                                        </p:attrNameLst>
                                      </p:cBhvr>
                                      <p:to>
                                        <p:strVal val="visible"/>
                                      </p:to>
                                    </p:set>
                                    <p:animEffect transition="in" filter="fade">
                                      <p:cBhvr>
                                        <p:cTn id="55" dur="1000"/>
                                        <p:tgtEl>
                                          <p:spTgt spid="6">
                                            <p:graphicEl>
                                              <a:dgm id="{B9DF027F-08BE-4142-939C-F73D5506BAB1}"/>
                                            </p:graphicEl>
                                          </p:spTgt>
                                        </p:tgtEl>
                                      </p:cBhvr>
                                    </p:animEffect>
                                    <p:anim calcmode="lin" valueType="num">
                                      <p:cBhvr>
                                        <p:cTn id="56" dur="1000" fill="hold"/>
                                        <p:tgtEl>
                                          <p:spTgt spid="6">
                                            <p:graphicEl>
                                              <a:dgm id="{B9DF027F-08BE-4142-939C-F73D5506BAB1}"/>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B9DF027F-08BE-4142-939C-F73D5506BAB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449</TotalTime>
  <Words>1479</Words>
  <Application>Microsoft Office PowerPoint</Application>
  <PresentationFormat>Widescreen</PresentationFormat>
  <Paragraphs>178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Corbel</vt:lpstr>
      <vt:lpstr>Times New Roman</vt:lpstr>
      <vt:lpstr>Wingdings 2</vt:lpstr>
      <vt:lpstr>Frame</vt:lpstr>
      <vt:lpstr>Strategies for the Implementation of a Lifeguard Program</vt:lpstr>
      <vt:lpstr>Our Video</vt:lpstr>
      <vt:lpstr>Our Sponsor's Idea</vt:lpstr>
      <vt:lpstr>PowerPoint Presentation</vt:lpstr>
      <vt:lpstr>Our Results</vt:lpstr>
      <vt:lpstr>PowerPoint Presentation</vt:lpstr>
      <vt:lpstr>Survey  </vt:lpstr>
      <vt:lpstr>PowerPoint Presentation</vt:lpstr>
      <vt:lpstr>PowerPoint Presentation</vt:lpstr>
      <vt:lpstr>PowerPoint Presentation</vt:lpstr>
      <vt:lpstr>Neglected beaches lead to lack of respect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the Implementation of a Lifeguard Program</dc:title>
  <dc:creator>Erica</dc:creator>
  <cp:lastModifiedBy>Erica</cp:lastModifiedBy>
  <cp:revision>91</cp:revision>
  <dcterms:created xsi:type="dcterms:W3CDTF">2012-07-27T01:16:44Z</dcterms:created>
  <dcterms:modified xsi:type="dcterms:W3CDTF">2015-12-16T16:13:15Z</dcterms:modified>
</cp:coreProperties>
</file>